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2" r:id="rId1"/>
  </p:sldMasterIdLst>
  <p:notesMasterIdLst>
    <p:notesMasterId r:id="rId9"/>
  </p:notesMasterIdLst>
  <p:sldIdLst>
    <p:sldId id="261" r:id="rId2"/>
    <p:sldId id="267" r:id="rId3"/>
    <p:sldId id="265" r:id="rId4"/>
    <p:sldId id="266" r:id="rId5"/>
    <p:sldId id="270" r:id="rId6"/>
    <p:sldId id="269" r:id="rId7"/>
    <p:sldId id="268" r:id="rId8"/>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878E71-FD17-4672-AFB9-6DCA5C70AB92}" v="4" dt="2026-09-01T10:50:25.2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2"/>
    <p:restoredTop sz="64591" autoAdjust="0"/>
  </p:normalViewPr>
  <p:slideViewPr>
    <p:cSldViewPr snapToGrid="0" snapToObjects="1">
      <p:cViewPr varScale="1">
        <p:scale>
          <a:sx n="71" d="100"/>
          <a:sy n="71" d="100"/>
        </p:scale>
        <p:origin x="78" y="3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Eikebø" userId="3da4c336-4ea1-40a4-b2d8-e5e1f99756d1" providerId="ADAL" clId="{C74E5A3D-9B6A-4849-BAAE-56EA283CEC29}"/>
    <pc:docChg chg="undo custSel addSld delSld modSld">
      <pc:chgData name="Maria Eikebø" userId="3da4c336-4ea1-40a4-b2d8-e5e1f99756d1" providerId="ADAL" clId="{C74E5A3D-9B6A-4849-BAAE-56EA283CEC29}" dt="2026-09-01T10:50:27.931" v="111" actId="20577"/>
      <pc:docMkLst>
        <pc:docMk/>
      </pc:docMkLst>
      <pc:sldChg chg="addSp delSp modSp new mod modAnim modNotesTx">
        <pc:chgData name="Maria Eikebø" userId="3da4c336-4ea1-40a4-b2d8-e5e1f99756d1" providerId="ADAL" clId="{C74E5A3D-9B6A-4849-BAAE-56EA283CEC29}" dt="2026-09-01T10:50:27.931" v="111" actId="20577"/>
        <pc:sldMkLst>
          <pc:docMk/>
          <pc:sldMk cId="576485270" sldId="270"/>
        </pc:sldMkLst>
        <pc:spChg chg="add del mod">
          <ac:chgData name="Maria Eikebø" userId="3da4c336-4ea1-40a4-b2d8-e5e1f99756d1" providerId="ADAL" clId="{C74E5A3D-9B6A-4849-BAAE-56EA283CEC29}" dt="2026-09-01T10:48:19.715" v="5" actId="478"/>
          <ac:spMkLst>
            <pc:docMk/>
            <pc:sldMk cId="576485270" sldId="270"/>
            <ac:spMk id="3" creationId="{35C224F8-93DE-CC39-9B5C-49586ECD9B83}"/>
          </ac:spMkLst>
        </pc:spChg>
        <pc:picChg chg="add mod">
          <ac:chgData name="Maria Eikebø" userId="3da4c336-4ea1-40a4-b2d8-e5e1f99756d1" providerId="ADAL" clId="{C74E5A3D-9B6A-4849-BAAE-56EA283CEC29}" dt="2026-09-01T10:48:58.897" v="10" actId="1076"/>
          <ac:picMkLst>
            <pc:docMk/>
            <pc:sldMk cId="576485270" sldId="270"/>
            <ac:picMk id="4" creationId="{E871A533-29BC-2F61-F797-3ED354B116A2}"/>
          </ac:picMkLst>
        </pc:picChg>
      </pc:sldChg>
      <pc:sldChg chg="new del">
        <pc:chgData name="Maria Eikebø" userId="3da4c336-4ea1-40a4-b2d8-e5e1f99756d1" providerId="ADAL" clId="{C74E5A3D-9B6A-4849-BAAE-56EA283CEC29}" dt="2026-09-01T10:46:12.775" v="2" actId="680"/>
        <pc:sldMkLst>
          <pc:docMk/>
          <pc:sldMk cId="2526840459" sldId="2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E9AA95-9A25-47AE-9E7B-5DD5D59EB1A4}" type="datetimeFigureOut">
              <a:rPr lang="nb-NO" smtClean="0"/>
              <a:t>01.09.2026</a:t>
            </a:fld>
            <a:endParaRPr lang="nb-NO"/>
          </a:p>
        </p:txBody>
      </p:sp>
      <p:sp>
        <p:nvSpPr>
          <p:cNvPr id="4" name="Plassholder for lysbil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6ED9E5-3DDF-4456-A021-278083505960}" type="slidenum">
              <a:rPr lang="nb-NO" smtClean="0"/>
              <a:t>‹#›</a:t>
            </a:fld>
            <a:endParaRPr lang="nb-NO"/>
          </a:p>
        </p:txBody>
      </p:sp>
    </p:spTree>
    <p:extLst>
      <p:ext uri="{BB962C8B-B14F-4D97-AF65-F5344CB8AC3E}">
        <p14:creationId xmlns:p14="http://schemas.microsoft.com/office/powerpoint/2010/main" val="2187617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230;em&#230;.no/foreldretips-nettovergrep/"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NpUxg5iikr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 Hei, jeg heter … og jobber som helsesykepleier her på …</a:t>
            </a:r>
          </a:p>
          <a:p>
            <a:r>
              <a:rPr lang="nb-NO" sz="1200" kern="1200" dirty="0">
                <a:solidFill>
                  <a:schemeClr val="tx1"/>
                </a:solidFill>
                <a:effectLst/>
                <a:latin typeface="+mn-lt"/>
                <a:ea typeface="+mn-ea"/>
                <a:cs typeface="+mn-cs"/>
              </a:rPr>
              <a:t>Tusen takk for at jeg får muligheten til å si noen ord om undervisningsopplegget </a:t>
            </a:r>
            <a:r>
              <a:rPr lang="nb-NO" sz="1200" i="1" kern="1200" dirty="0">
                <a:solidFill>
                  <a:schemeClr val="tx1"/>
                </a:solidFill>
                <a:effectLst/>
                <a:latin typeface="+mn-lt"/>
                <a:ea typeface="+mn-ea"/>
                <a:cs typeface="+mn-cs"/>
              </a:rPr>
              <a:t>Æ E MÆ</a:t>
            </a:r>
            <a:r>
              <a:rPr lang="nb-NO" sz="1200" kern="1200" dirty="0">
                <a:solidFill>
                  <a:schemeClr val="tx1"/>
                </a:solidFill>
                <a:effectLst/>
                <a:latin typeface="+mn-lt"/>
                <a:ea typeface="+mn-ea"/>
                <a:cs typeface="+mn-cs"/>
              </a:rPr>
              <a:t>.</a:t>
            </a:r>
          </a:p>
          <a:p>
            <a:r>
              <a:rPr lang="nb-NO" sz="1200" kern="1200" dirty="0">
                <a:solidFill>
                  <a:schemeClr val="tx1"/>
                </a:solidFill>
                <a:effectLst/>
                <a:latin typeface="+mn-lt"/>
                <a:ea typeface="+mn-ea"/>
                <a:cs typeface="+mn-cs"/>
              </a:rPr>
              <a:t>Vi er til stede på foreldremøtet for 7. klasse fordi vi skal gjennomføre et undervisningsopplegg over åtte uker. Målet vårt er at dere som foreldre skal få god innsikt i innholdet, og kjenne dere trygge og involverte i det vi skal jobbe med. Vi ønsker at </a:t>
            </a:r>
            <a:r>
              <a:rPr lang="nb-NO" sz="1200" i="1" kern="1200" dirty="0">
                <a:solidFill>
                  <a:schemeClr val="tx1"/>
                </a:solidFill>
                <a:effectLst/>
                <a:latin typeface="+mn-lt"/>
                <a:ea typeface="+mn-ea"/>
                <a:cs typeface="+mn-cs"/>
              </a:rPr>
              <a:t>Æ E MÆ</a:t>
            </a:r>
            <a:r>
              <a:rPr lang="nb-NO" sz="1200" kern="1200" dirty="0">
                <a:solidFill>
                  <a:schemeClr val="tx1"/>
                </a:solidFill>
                <a:effectLst/>
                <a:latin typeface="+mn-lt"/>
                <a:ea typeface="+mn-ea"/>
                <a:cs typeface="+mn-cs"/>
              </a:rPr>
              <a:t> skal være noe både elever og foresatte kan kjenne eierskap til.</a:t>
            </a:r>
          </a:p>
          <a:p>
            <a:pPr marL="171450" indent="-171450">
              <a:buFontTx/>
              <a:buChar char="-"/>
            </a:pPr>
            <a:endParaRPr lang="nb-NO" dirty="0"/>
          </a:p>
        </p:txBody>
      </p:sp>
      <p:sp>
        <p:nvSpPr>
          <p:cNvPr id="4" name="Plassholder for lysbildenummer 3"/>
          <p:cNvSpPr>
            <a:spLocks noGrp="1"/>
          </p:cNvSpPr>
          <p:nvPr>
            <p:ph type="sldNum" sz="quarter" idx="10"/>
          </p:nvPr>
        </p:nvSpPr>
        <p:spPr/>
        <p:txBody>
          <a:bodyPr/>
          <a:lstStyle/>
          <a:p>
            <a:fld id="{2F6ED9E5-3DDF-4456-A021-278083505960}" type="slidenum">
              <a:rPr lang="nb-NO" smtClean="0"/>
              <a:t>1</a:t>
            </a:fld>
            <a:endParaRPr lang="nb-NO"/>
          </a:p>
        </p:txBody>
      </p:sp>
    </p:spTree>
    <p:extLst>
      <p:ext uri="{BB962C8B-B14F-4D97-AF65-F5344CB8AC3E}">
        <p14:creationId xmlns:p14="http://schemas.microsoft.com/office/powerpoint/2010/main" val="3877609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i="1" kern="1200" dirty="0">
                <a:solidFill>
                  <a:schemeClr val="tx1"/>
                </a:solidFill>
                <a:effectLst/>
                <a:latin typeface="+mn-lt"/>
                <a:ea typeface="+mn-ea"/>
                <a:cs typeface="+mn-cs"/>
              </a:rPr>
              <a:t>Æ E MÆ</a:t>
            </a:r>
            <a:r>
              <a:rPr lang="nb-NO" sz="1200" kern="1200" dirty="0">
                <a:solidFill>
                  <a:schemeClr val="tx1"/>
                </a:solidFill>
                <a:effectLst/>
                <a:latin typeface="+mn-lt"/>
                <a:ea typeface="+mn-ea"/>
                <a:cs typeface="+mn-cs"/>
              </a:rPr>
              <a:t> er en helhetlig modell utviklet for å forebygge vold og seksuelle overgrep mot barn og unge. Modellen ble etablert i 2011 som et resultat av Sortland kommune hadde flere alvorlige saker som omhandlet seksuelle overgrep. Vold og seksuelle overgrep er utbredte og ofte skjulte utfordringer i samfunnet. Mange som har vært utsatt, bærer på opplevelsen alene og i stillhet. Æ E MÆ har som overordnet mål å forebygge vold og seksuelle overgrep, samtidig som modellen skal bidra til tidlig identifisering av bekymringer og sørge for trygg og riktig oppfølging når det er behov.</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Barn har rett til å få alderstilpasset informasjon om vold og seksuelle overgrep – dette er nedfelt både i Barnekonvensjonen og Opplæringsloven. Gjennom undervisningsopplegget </a:t>
            </a:r>
            <a:r>
              <a:rPr lang="nb-NO" sz="1200" i="1" kern="1200" dirty="0">
                <a:solidFill>
                  <a:schemeClr val="tx1"/>
                </a:solidFill>
                <a:effectLst/>
                <a:latin typeface="+mn-lt"/>
                <a:ea typeface="+mn-ea"/>
                <a:cs typeface="+mn-cs"/>
              </a:rPr>
              <a:t>Æ E MÆ</a:t>
            </a:r>
            <a:r>
              <a:rPr lang="nb-NO" sz="1200" kern="1200" dirty="0">
                <a:solidFill>
                  <a:schemeClr val="tx1"/>
                </a:solidFill>
                <a:effectLst/>
                <a:latin typeface="+mn-lt"/>
                <a:ea typeface="+mn-ea"/>
                <a:cs typeface="+mn-cs"/>
              </a:rPr>
              <a:t> gir vi alle barn kunnskap og verktøy som gjør dem bedre i stand til å sette egne grenser, gjenkjenne utrygge situasjoner og si ifra dersom de opplever noe som ikke føles riktig.</a:t>
            </a:r>
          </a:p>
          <a:p>
            <a:endParaRPr lang="nb-NO" sz="1200" kern="1200" baseline="0" dirty="0">
              <a:solidFill>
                <a:schemeClr val="tx1"/>
              </a:solidFill>
              <a:effectLst/>
              <a:latin typeface="+mn-lt"/>
              <a:ea typeface="+mn-ea"/>
              <a:cs typeface="+mn-cs"/>
            </a:endParaRPr>
          </a:p>
          <a:p>
            <a:r>
              <a:rPr lang="nb-NO" baseline="0" dirty="0"/>
              <a:t>«Du ser det ikke før du tror det». </a:t>
            </a:r>
          </a:p>
          <a:p>
            <a:r>
              <a:rPr lang="nb-NO" baseline="0" dirty="0"/>
              <a:t>Foreldre, lærere, vi andre som jobber med barn, må tørre å tro at dette skjer. </a:t>
            </a:r>
          </a:p>
          <a:p>
            <a:endParaRPr lang="nb-NO" baseline="0" dirty="0"/>
          </a:p>
          <a:p>
            <a:pPr marL="0" lvl="0" indent="0">
              <a:buFontTx/>
              <a:buNone/>
            </a:pPr>
            <a:r>
              <a:rPr lang="nb-NO" b="1" baseline="0" dirty="0"/>
              <a:t>Viktig! </a:t>
            </a:r>
            <a:r>
              <a:rPr lang="nb-NO" baseline="0" dirty="0"/>
              <a:t>Be om at foreldre med barn som har hatt negative opplevelser med vold eller seksuelle overgrep, tar kontakt med underviserne i forkant av undervisningen. Dette slik at underviser og elev / foreldre kan møtes og gjøre avtaler for undervisningen. </a:t>
            </a:r>
            <a:endParaRPr lang="nb-NO" dirty="0"/>
          </a:p>
        </p:txBody>
      </p:sp>
      <p:sp>
        <p:nvSpPr>
          <p:cNvPr id="4" name="Plassholder for lysbildenummer 3"/>
          <p:cNvSpPr>
            <a:spLocks noGrp="1"/>
          </p:cNvSpPr>
          <p:nvPr>
            <p:ph type="sldNum" sz="quarter" idx="10"/>
          </p:nvPr>
        </p:nvSpPr>
        <p:spPr/>
        <p:txBody>
          <a:bodyPr/>
          <a:lstStyle/>
          <a:p>
            <a:fld id="{2F6ED9E5-3DDF-4456-A021-278083505960}" type="slidenum">
              <a:rPr lang="nb-NO" smtClean="0"/>
              <a:t>2</a:t>
            </a:fld>
            <a:endParaRPr lang="nb-NO"/>
          </a:p>
        </p:txBody>
      </p:sp>
    </p:spTree>
    <p:extLst>
      <p:ext uri="{BB962C8B-B14F-4D97-AF65-F5344CB8AC3E}">
        <p14:creationId xmlns:p14="http://schemas.microsoft.com/office/powerpoint/2010/main" val="3023535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0"/>
            <a:r>
              <a:rPr lang="nb-NO" sz="1200" b="1" kern="1200" dirty="0">
                <a:solidFill>
                  <a:schemeClr val="tx1"/>
                </a:solidFill>
                <a:effectLst/>
                <a:latin typeface="+mn-lt"/>
                <a:ea typeface="+mn-ea"/>
                <a:cs typeface="+mn-cs"/>
              </a:rPr>
              <a:t>Seksualitet (dobbelttime)</a:t>
            </a:r>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I time 1 utforsker vi ulike aspekter ved menneskelig seksualitet. Temaene inkluderer generell forståelse av seksualitet, seksuell debutalder og seksuell lavalder, samt kroppslige og identitetsrelaterte temaer. Målet er å skape et trygt rom for refleksjon, kunnskapsdeling og respektfull dialog.</a:t>
            </a:r>
            <a:br>
              <a:rPr lang="nb-NO" sz="1200"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Undervisningen tar utgangspunkt i både biologiske, juridiske og sosiale perspektiver, og legger vekt på å fremme kritisk tenkning, personlig ansvar og respekt for mangfold. Elevene oppfordres til å stille spørsmål, dele tanker og utvikle en bevissthet rundt egne og andres rettigheter og grenser.</a:t>
            </a:r>
          </a:p>
          <a:p>
            <a:r>
              <a:rPr lang="nb-NO" sz="1200" kern="1200" dirty="0">
                <a:solidFill>
                  <a:schemeClr val="tx1"/>
                </a:solidFill>
                <a:effectLst/>
                <a:latin typeface="+mn-lt"/>
                <a:ea typeface="+mn-ea"/>
                <a:cs typeface="+mn-cs"/>
              </a:rPr>
              <a:t> </a:t>
            </a:r>
          </a:p>
          <a:p>
            <a:pPr lvl="0"/>
            <a:r>
              <a:rPr lang="nb-NO" sz="1200" b="1" kern="1200" dirty="0">
                <a:solidFill>
                  <a:schemeClr val="tx1"/>
                </a:solidFill>
                <a:effectLst/>
                <a:latin typeface="+mn-lt"/>
                <a:ea typeface="+mn-ea"/>
                <a:cs typeface="+mn-cs"/>
              </a:rPr>
              <a:t>Identitet og selvfølelse</a:t>
            </a:r>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Retter vi fokus mot elevens utvikling av identitet og selvfølelse. Temaene som gjennomgås inkluderer selvfølelse, selvtillit, selvbilde og identitet, samt det som ofte omtales som "berg-og-dalbanealderen" – en fase preget av sterke følelser, usikkerhet og personlig vekst.</a:t>
            </a:r>
            <a:br>
              <a:rPr lang="nb-NO" sz="1200"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Målet med undervisningen er å gi elevene språk og forståelse for egne opplevelser, styrke deres evne til selvrefleksjon og bidra til trygghet i møte med egne og andres følelser. Gjennom samtale og refleksjon skal elevene få innsikt i hvordan identitet formes, og hvordan selvfølelse og selvtillit kan utvikles og styrkes.</a:t>
            </a:r>
          </a:p>
          <a:p>
            <a:r>
              <a:rPr lang="nb-NO" sz="1200" kern="1200" dirty="0">
                <a:solidFill>
                  <a:schemeClr val="tx1"/>
                </a:solidFill>
                <a:effectLst/>
                <a:latin typeface="+mn-lt"/>
                <a:ea typeface="+mn-ea"/>
                <a:cs typeface="+mn-cs"/>
              </a:rPr>
              <a:t> </a:t>
            </a:r>
          </a:p>
          <a:p>
            <a:pPr lvl="0"/>
            <a:r>
              <a:rPr lang="nb-NO" sz="1200" b="1" kern="1200" dirty="0">
                <a:solidFill>
                  <a:schemeClr val="tx1"/>
                </a:solidFill>
                <a:effectLst/>
                <a:latin typeface="+mn-lt"/>
                <a:ea typeface="+mn-ea"/>
                <a:cs typeface="+mn-cs"/>
              </a:rPr>
              <a:t>Kroppen </a:t>
            </a:r>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Retter fokus mot kroppen og viktige temaer knyttet til personlige grenser. Gjennom bruk av nærhetssirkelen får elevene hjelp til å reflektere over ulike typer relasjoner og hva som kjennetegner trygg og utrygg nærhet. Vi arbeider med kroppsspråk, kroppspress, og hvordan sosiale forventninger kan påvirke selvfølelse og trygghet.</a:t>
            </a:r>
            <a:br>
              <a:rPr lang="nb-NO" sz="1200"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Det legges vekt på å skille mellom gode og vonde berøringer, samt gode og vonde hemmeligheter. Målet er å styrke elevenes evne til å sette egne grenser, gjenkjenne ubehagelige situasjoner og vite hvor de kan søke hjelp. Undervisningen skal bidra til trygghet, respekt og bevissthet rundt kropp og integritet.</a:t>
            </a:r>
          </a:p>
          <a:p>
            <a:r>
              <a:rPr lang="nb-NO" sz="1200" kern="1200" dirty="0">
                <a:solidFill>
                  <a:schemeClr val="tx1"/>
                </a:solidFill>
                <a:effectLst/>
                <a:latin typeface="+mn-lt"/>
                <a:ea typeface="+mn-ea"/>
                <a:cs typeface="+mn-cs"/>
              </a:rPr>
              <a:t> </a:t>
            </a:r>
          </a:p>
          <a:p>
            <a:pPr lvl="0"/>
            <a:r>
              <a:rPr lang="nb-NO" sz="1200" b="1" kern="1200" dirty="0">
                <a:solidFill>
                  <a:schemeClr val="tx1"/>
                </a:solidFill>
                <a:effectLst/>
                <a:latin typeface="+mn-lt"/>
                <a:ea typeface="+mn-ea"/>
                <a:cs typeface="+mn-cs"/>
              </a:rPr>
              <a:t>Vold i nære relasjoner </a:t>
            </a:r>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Setter søkelys på vold i nære relasjoner. Elevene får innsikt i hva vold er, hvilke former den kan ha – og hvordan den kan forebygges. Det legges vekt på å formidle fakta om omfang og konsekvenser, samt å styrke elevenes forståelse av egne og andres rettigheter.</a:t>
            </a:r>
            <a:br>
              <a:rPr lang="nb-NO" sz="1200"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Gjennom samtale, refleksjon og visning av en film om temaet, skal elevene få økt bevissthet om hvordan vold kan oppdages, håndteres og forebygges. Målet er å bidra til trygghet, respekt og kunnskap som kan styrke både individ og fellesskap.</a:t>
            </a:r>
          </a:p>
          <a:p>
            <a:r>
              <a:rPr lang="nb-NO" sz="1200" b="1" kern="1200" dirty="0">
                <a:solidFill>
                  <a:schemeClr val="tx1"/>
                </a:solidFill>
                <a:effectLst/>
                <a:latin typeface="+mn-lt"/>
                <a:ea typeface="+mn-ea"/>
                <a:cs typeface="+mn-cs"/>
              </a:rPr>
              <a:t> </a:t>
            </a:r>
            <a:endParaRPr lang="nb-NO" sz="1200" kern="1200" dirty="0">
              <a:solidFill>
                <a:schemeClr val="tx1"/>
              </a:solidFill>
              <a:effectLst/>
              <a:latin typeface="+mn-lt"/>
              <a:ea typeface="+mn-ea"/>
              <a:cs typeface="+mn-cs"/>
            </a:endParaRPr>
          </a:p>
          <a:p>
            <a:pPr lvl="0"/>
            <a:r>
              <a:rPr lang="nb-NO" sz="1200" b="1" kern="1200" dirty="0">
                <a:solidFill>
                  <a:schemeClr val="tx1"/>
                </a:solidFill>
                <a:effectLst/>
                <a:latin typeface="+mn-lt"/>
                <a:ea typeface="+mn-ea"/>
                <a:cs typeface="+mn-cs"/>
              </a:rPr>
              <a:t>Sosiale medier, digitale spor og fremmede på nett</a:t>
            </a:r>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Vi retter fokus mot sosiale medier og digital adferd. Elevene får innsikt i temaer som digital identitet, aldersgrenser, digitale spor og hvordan man kan sette egne grenser på nett. Vi diskuterer også utfordringer knyttet til kontakt med fremmede, falske profiler og nettvenner.</a:t>
            </a:r>
          </a:p>
          <a:p>
            <a:r>
              <a:rPr lang="nb-NO" sz="1200" kern="1200" dirty="0">
                <a:solidFill>
                  <a:schemeClr val="tx1"/>
                </a:solidFill>
                <a:effectLst/>
                <a:latin typeface="+mn-lt"/>
                <a:ea typeface="+mn-ea"/>
                <a:cs typeface="+mn-cs"/>
              </a:rPr>
              <a:t>Elevene får anledning til å reflektere over personvern, ansvar og trygghet i digitale rom. Målet er å styrke elevenes digitale dømmekraft og bevissthet rundt egne rettigheter og valg på nett-</a:t>
            </a:r>
            <a:br>
              <a:rPr lang="nb-NO" sz="1200" kern="1200" dirty="0">
                <a:solidFill>
                  <a:schemeClr val="tx1"/>
                </a:solidFill>
                <a:effectLst/>
                <a:latin typeface="+mn-lt"/>
                <a:ea typeface="+mn-ea"/>
                <a:cs typeface="+mn-cs"/>
              </a:rPr>
            </a:br>
            <a:r>
              <a:rPr lang="nb-NO" sz="1200" b="1" kern="1200" dirty="0">
                <a:solidFill>
                  <a:schemeClr val="tx1"/>
                </a:solidFill>
                <a:effectLst/>
                <a:latin typeface="+mn-lt"/>
                <a:ea typeface="+mn-ea"/>
                <a:cs typeface="+mn-cs"/>
              </a:rPr>
              <a:t>Vis </a:t>
            </a:r>
            <a:r>
              <a:rPr lang="nb-NO" sz="1200" b="1" kern="1200" dirty="0" err="1">
                <a:solidFill>
                  <a:schemeClr val="tx1"/>
                </a:solidFill>
                <a:effectLst/>
                <a:latin typeface="+mn-lt"/>
                <a:ea typeface="+mn-ea"/>
                <a:cs typeface="+mn-cs"/>
              </a:rPr>
              <a:t>Sharenting</a:t>
            </a:r>
            <a:r>
              <a:rPr lang="nb-NO" sz="1200" b="1" kern="1200" dirty="0">
                <a:solidFill>
                  <a:schemeClr val="tx1"/>
                </a:solidFill>
                <a:effectLst/>
                <a:latin typeface="+mn-lt"/>
                <a:ea typeface="+mn-ea"/>
                <a:cs typeface="+mn-cs"/>
              </a:rPr>
              <a:t>-film til foreldrene (foreldrefilmen der barnet setter seg inn i bilen til vedkommende):  </a:t>
            </a:r>
            <a:r>
              <a:rPr lang="nb-NO" sz="1200" u="sng" kern="1200" dirty="0">
                <a:solidFill>
                  <a:schemeClr val="tx1"/>
                </a:solidFill>
                <a:effectLst/>
                <a:latin typeface="+mn-lt"/>
                <a:ea typeface="+mn-ea"/>
                <a:cs typeface="+mn-cs"/>
                <a:hlinkClick r:id="rId3"/>
              </a:rPr>
              <a:t>Foreldretips | Æ E MÆ</a:t>
            </a:r>
            <a:r>
              <a:rPr lang="nb-NO" sz="1200" kern="1200" dirty="0">
                <a:solidFill>
                  <a:schemeClr val="tx1"/>
                </a:solidFill>
                <a:effectLst/>
                <a:latin typeface="+mn-lt"/>
                <a:ea typeface="+mn-ea"/>
                <a:cs typeface="+mn-cs"/>
              </a:rPr>
              <a:t> </a:t>
            </a:r>
          </a:p>
          <a:p>
            <a:r>
              <a:rPr lang="nb-NO" sz="1200" kern="1200" dirty="0">
                <a:solidFill>
                  <a:schemeClr val="tx1"/>
                </a:solidFill>
                <a:effectLst/>
                <a:latin typeface="+mn-lt"/>
                <a:ea typeface="+mn-ea"/>
                <a:cs typeface="+mn-cs"/>
              </a:rPr>
              <a:t> </a:t>
            </a:r>
          </a:p>
          <a:p>
            <a:pPr lvl="0"/>
            <a:r>
              <a:rPr lang="nb-NO" sz="1200" b="1" kern="1200" dirty="0">
                <a:solidFill>
                  <a:schemeClr val="tx1"/>
                </a:solidFill>
                <a:effectLst/>
                <a:latin typeface="+mn-lt"/>
                <a:ea typeface="+mn-ea"/>
                <a:cs typeface="+mn-cs"/>
              </a:rPr>
              <a:t>Digitale overgrep og seksualitet på nett</a:t>
            </a:r>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Vi snakker om digitale overgrep og hvordan seksualitet uttrykkes og påvirkes på nett. Temaene inkluderer kontakt fra voksne som ønsker å snakke med barn, forespørsler om nakenbilder fra fremmede eller kjente, og begreper som </a:t>
            </a:r>
            <a:r>
              <a:rPr lang="nb-NO" sz="1200" kern="1200" dirty="0" err="1">
                <a:solidFill>
                  <a:schemeClr val="tx1"/>
                </a:solidFill>
                <a:effectLst/>
                <a:latin typeface="+mn-lt"/>
                <a:ea typeface="+mn-ea"/>
                <a:cs typeface="+mn-cs"/>
              </a:rPr>
              <a:t>grooming</a:t>
            </a:r>
            <a:r>
              <a:rPr lang="nb-NO" sz="1200" kern="1200" dirty="0">
                <a:solidFill>
                  <a:schemeClr val="tx1"/>
                </a:solidFill>
                <a:effectLst/>
                <a:latin typeface="+mn-lt"/>
                <a:ea typeface="+mn-ea"/>
                <a:cs typeface="+mn-cs"/>
              </a:rPr>
              <a:t> og porno. Vi diskuterer også hva som er greit og ikke greit å dele, og forskjellen mellom nakenbilder og pornografi. Målet er å gi elevene kunnskap og verktøy til å navigere trygt i digitale rom, og vite hvor de kan få hjelp dersom noe føles ubehagelig eller galt.</a:t>
            </a:r>
          </a:p>
          <a:p>
            <a:r>
              <a:rPr lang="nb-NO" sz="1200" b="1" kern="1200" dirty="0">
                <a:solidFill>
                  <a:schemeClr val="tx1"/>
                </a:solidFill>
                <a:effectLst/>
                <a:latin typeface="+mn-lt"/>
                <a:ea typeface="+mn-ea"/>
                <a:cs typeface="+mn-cs"/>
              </a:rPr>
              <a:t> </a:t>
            </a:r>
            <a:endParaRPr lang="nb-NO" sz="1200" kern="1200" dirty="0">
              <a:solidFill>
                <a:schemeClr val="tx1"/>
              </a:solidFill>
              <a:effectLst/>
              <a:latin typeface="+mn-lt"/>
              <a:ea typeface="+mn-ea"/>
              <a:cs typeface="+mn-cs"/>
            </a:endParaRPr>
          </a:p>
          <a:p>
            <a:pPr lvl="0"/>
            <a:r>
              <a:rPr lang="nb-NO" sz="1200" b="1" kern="1200" dirty="0">
                <a:solidFill>
                  <a:schemeClr val="tx1"/>
                </a:solidFill>
                <a:effectLst/>
                <a:latin typeface="+mn-lt"/>
                <a:ea typeface="+mn-ea"/>
                <a:cs typeface="+mn-cs"/>
              </a:rPr>
              <a:t>Seksuelle overgrep</a:t>
            </a:r>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Vi tar opp et viktig og alvorlig tema: seksuelle overgrep. Elevene vil lære hva seksuelle overgrep er, hvilke juridiske kategorier som finnes, og få innsikt i statistikk som viser omfanget av problemet. Det vil også bli informert om hvor man kan få hjelp, og hvilke ressurser som finnes for støtte og beskyttelse.</a:t>
            </a:r>
            <a:br>
              <a:rPr lang="nb-NO" sz="1200"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Gjennom samtaler og en film om seksuelle overgrep ønsker vi å skape forståelse, trygghet og bevissthet. Målet er å gi elevene kunnskap som kan bidra til å forebygge overgrep, styrke egne grenser og vite hvordan man kan støtte andre eller søke hjelp dersom man trenger det.</a:t>
            </a:r>
          </a:p>
          <a:p>
            <a:r>
              <a:rPr lang="nb-NO" sz="1200" kern="1200" dirty="0">
                <a:solidFill>
                  <a:schemeClr val="tx1"/>
                </a:solidFill>
                <a:effectLst/>
                <a:latin typeface="+mn-lt"/>
                <a:ea typeface="+mn-ea"/>
                <a:cs typeface="+mn-cs"/>
              </a:rPr>
              <a:t> </a:t>
            </a:r>
          </a:p>
          <a:p>
            <a:pPr lvl="0"/>
            <a:r>
              <a:rPr lang="nb-NO" sz="1200" b="1" kern="1200" dirty="0">
                <a:solidFill>
                  <a:schemeClr val="tx1"/>
                </a:solidFill>
                <a:effectLst/>
                <a:latin typeface="+mn-lt"/>
                <a:ea typeface="+mn-ea"/>
                <a:cs typeface="+mn-cs"/>
              </a:rPr>
              <a:t>Vennskap, forelskelse og kjærlighet </a:t>
            </a:r>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Vi utforsker temaer som står hjertet nært: vennskap, forelskelse og kjærlighet. Vi snakker om hva som kjennetegner gode vennskap, hvordan forelskelse kan føles, og hvordan relasjoner utvikler seg over tid. Gjennom samtaler og refleksjon ser vi nærmere på "kjærlighetstrappa" – en modell som viser hvordan nære relasjoner kan bygges steg for steg, fra første møte til dyp kjærlighet. Kjærlighet finnes i mange former – og det å snakke om den, er en viktig del av å forstå seg selv og andre.</a:t>
            </a:r>
          </a:p>
          <a:p>
            <a:endParaRPr lang="nb-NO" sz="1200" kern="1200" dirty="0">
              <a:solidFill>
                <a:schemeClr val="tx1"/>
              </a:solidFill>
              <a:effectLst/>
              <a:latin typeface="+mn-lt"/>
              <a:ea typeface="+mn-ea"/>
              <a:cs typeface="+mn-cs"/>
            </a:endParaRPr>
          </a:p>
          <a:p>
            <a:pPr marL="171450" indent="-171450">
              <a:buFontTx/>
              <a:buChar char="-"/>
            </a:pPr>
            <a:r>
              <a:rPr lang="nb-NO" baseline="0" dirty="0"/>
              <a:t>Vis og del ut foreldreinformasjonen nå eller på slutten </a:t>
            </a:r>
          </a:p>
        </p:txBody>
      </p:sp>
      <p:sp>
        <p:nvSpPr>
          <p:cNvPr id="4" name="Plassholder for lysbildenummer 3"/>
          <p:cNvSpPr>
            <a:spLocks noGrp="1"/>
          </p:cNvSpPr>
          <p:nvPr>
            <p:ph type="sldNum" sz="quarter" idx="10"/>
          </p:nvPr>
        </p:nvSpPr>
        <p:spPr/>
        <p:txBody>
          <a:bodyPr/>
          <a:lstStyle/>
          <a:p>
            <a:fld id="{2F6ED9E5-3DDF-4456-A021-278083505960}" type="slidenum">
              <a:rPr lang="nb-NO" smtClean="0"/>
              <a:t>3</a:t>
            </a:fld>
            <a:endParaRPr lang="nb-NO"/>
          </a:p>
        </p:txBody>
      </p:sp>
    </p:spTree>
    <p:extLst>
      <p:ext uri="{BB962C8B-B14F-4D97-AF65-F5344CB8AC3E}">
        <p14:creationId xmlns:p14="http://schemas.microsoft.com/office/powerpoint/2010/main" val="1476272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b="1" baseline="0" dirty="0"/>
              <a:t>Spør foreldregruppa: </a:t>
            </a:r>
          </a:p>
          <a:p>
            <a:pPr marL="628650" lvl="1" indent="-171450">
              <a:buFontTx/>
              <a:buChar char="-"/>
            </a:pPr>
            <a:r>
              <a:rPr lang="nb-NO" baseline="0" dirty="0"/>
              <a:t>«Hvordan kan dere som foreldre være med å forebygge vold og seksuelle overgrep?»</a:t>
            </a:r>
          </a:p>
          <a:p>
            <a:pPr marL="457200" lvl="1" indent="0">
              <a:buFontTx/>
              <a:buNone/>
            </a:pPr>
            <a:endParaRPr lang="nb-NO" sz="1200" kern="1200" baseline="0" dirty="0">
              <a:solidFill>
                <a:schemeClr val="tx1"/>
              </a:solidFill>
              <a:effectLst/>
              <a:latin typeface="+mn-lt"/>
              <a:ea typeface="+mn-ea"/>
              <a:cs typeface="+mn-cs"/>
            </a:endParaRPr>
          </a:p>
          <a:p>
            <a:pPr marL="457200" lvl="1" indent="0">
              <a:buFontTx/>
              <a:buNone/>
            </a:pPr>
            <a:r>
              <a:rPr lang="nb-NO" sz="1200" kern="1200" dirty="0">
                <a:solidFill>
                  <a:schemeClr val="tx1"/>
                </a:solidFill>
                <a:effectLst/>
                <a:latin typeface="+mn-lt"/>
                <a:ea typeface="+mn-ea"/>
                <a:cs typeface="+mn-cs"/>
              </a:rPr>
              <a:t>Vi oppfordrer alle foreldre til å samtale med barna sine etter undervisningen, og gjerne følge opp de ulike temaene som har blitt tatt opp. Å stille åpne og nysgjerrige spørsmål kan gi rom for gode samtaler, og bidra til at barna føler seg trygge på å dele tanker og opplevelser. Når voksne viser interesse og lytter uten å dømme, styrker det barnas evne til å sette ord på egne følelser og tanker. </a:t>
            </a:r>
          </a:p>
          <a:p>
            <a:pPr marL="628650" lvl="1" indent="-171450">
              <a:buFontTx/>
              <a:buChar char="-"/>
            </a:pPr>
            <a:endParaRPr lang="nb-NO" baseline="0" dirty="0"/>
          </a:p>
          <a:p>
            <a:pPr marL="628650" lvl="1" indent="-171450">
              <a:buFontTx/>
              <a:buChar char="-"/>
            </a:pPr>
            <a:r>
              <a:rPr lang="nb-NO" b="1" baseline="0" dirty="0"/>
              <a:t>Her er forslag / eksempler som kan få i gang diskusjonen: </a:t>
            </a:r>
          </a:p>
          <a:p>
            <a:pPr marL="1085850" lvl="2" indent="-171450">
              <a:buFontTx/>
              <a:buChar char="-"/>
            </a:pPr>
            <a:r>
              <a:rPr lang="nb-NO" baseline="0" dirty="0"/>
              <a:t>Gode samtaler i hjemmet</a:t>
            </a:r>
          </a:p>
          <a:p>
            <a:pPr marL="1085850" lvl="2" indent="-171450">
              <a:buFontTx/>
              <a:buChar char="-"/>
            </a:pPr>
            <a:r>
              <a:rPr lang="nb-NO" baseline="0" dirty="0"/>
              <a:t>Være gode rollemodeller for grenser – være respektfull overfor barnets og andre familiemedlemmers grenser</a:t>
            </a:r>
          </a:p>
          <a:p>
            <a:pPr marL="1085850" lvl="2" indent="-171450">
              <a:buFontTx/>
              <a:buChar char="-"/>
            </a:pPr>
            <a:r>
              <a:rPr lang="nb-NO" baseline="0" dirty="0"/>
              <a:t>Ta barnets meninger på alvor</a:t>
            </a:r>
          </a:p>
          <a:p>
            <a:pPr marL="1085850" lvl="2" indent="-171450">
              <a:buFontTx/>
              <a:buChar char="-"/>
            </a:pPr>
            <a:r>
              <a:rPr lang="nb-NO" baseline="0" dirty="0"/>
              <a:t>Følg med på hva barnet gjør gjennom dagen, hvem det er sammen med</a:t>
            </a:r>
          </a:p>
          <a:p>
            <a:pPr marL="1085850" lvl="2" indent="-171450">
              <a:buFontTx/>
              <a:buChar char="-"/>
            </a:pPr>
            <a:r>
              <a:rPr lang="nb-NO" baseline="0" dirty="0"/>
              <a:t>Ha god kontakt med andre foreldre og lærere</a:t>
            </a:r>
          </a:p>
          <a:p>
            <a:pPr marL="1085850" lvl="2" indent="-171450">
              <a:buFontTx/>
              <a:buChar char="-"/>
            </a:pPr>
            <a:r>
              <a:rPr lang="nb-NO" baseline="0" dirty="0"/>
              <a:t>Vær en ansvarlig voksen i møte med andres barn</a:t>
            </a:r>
          </a:p>
          <a:p>
            <a:pPr marL="1085850" lvl="2" indent="-171450">
              <a:buFontTx/>
              <a:buChar char="-"/>
            </a:pPr>
            <a:endParaRPr lang="nb-NO" baseline="0" dirty="0"/>
          </a:p>
        </p:txBody>
      </p:sp>
      <p:sp>
        <p:nvSpPr>
          <p:cNvPr id="4" name="Plassholder for lysbildenummer 3"/>
          <p:cNvSpPr>
            <a:spLocks noGrp="1"/>
          </p:cNvSpPr>
          <p:nvPr>
            <p:ph type="sldNum" sz="quarter" idx="10"/>
          </p:nvPr>
        </p:nvSpPr>
        <p:spPr/>
        <p:txBody>
          <a:bodyPr/>
          <a:lstStyle/>
          <a:p>
            <a:fld id="{2F6ED9E5-3DDF-4456-A021-278083505960}" type="slidenum">
              <a:rPr lang="nb-NO" smtClean="0"/>
              <a:t>4</a:t>
            </a:fld>
            <a:endParaRPr lang="nb-NO"/>
          </a:p>
        </p:txBody>
      </p:sp>
    </p:spTree>
    <p:extLst>
      <p:ext uri="{BB962C8B-B14F-4D97-AF65-F5344CB8AC3E}">
        <p14:creationId xmlns:p14="http://schemas.microsoft.com/office/powerpoint/2010/main" val="1766009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Filmen Stop </a:t>
            </a:r>
            <a:r>
              <a:rPr lang="nb-NO" dirty="0" err="1"/>
              <a:t>sharenting</a:t>
            </a:r>
            <a:r>
              <a:rPr lang="nb-NO" dirty="0"/>
              <a:t>:</a:t>
            </a:r>
          </a:p>
          <a:p>
            <a:r>
              <a:rPr lang="nb-NO" dirty="0">
                <a:hlinkClick r:id="rId3"/>
              </a:rPr>
              <a:t>En film om hvordan informasjon om barn kan misbrukes av en overgriper</a:t>
            </a:r>
            <a:endParaRPr lang="nb-NO" dirty="0"/>
          </a:p>
          <a:p>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Filmen vises til elevene i undervisningstime 5 - </a:t>
            </a:r>
            <a:r>
              <a:rPr lang="nb-NO" sz="1200" dirty="0">
                <a:latin typeface="Calibri Light" panose="020F0302020204030204" pitchFamily="34" charset="0"/>
              </a:rPr>
              <a:t>Sosiale medier, digitale spor og fremmede på nettet.</a:t>
            </a:r>
          </a:p>
        </p:txBody>
      </p:sp>
      <p:sp>
        <p:nvSpPr>
          <p:cNvPr id="4" name="Plassholder for lysbildenummer 3"/>
          <p:cNvSpPr>
            <a:spLocks noGrp="1"/>
          </p:cNvSpPr>
          <p:nvPr>
            <p:ph type="sldNum" sz="quarter" idx="5"/>
          </p:nvPr>
        </p:nvSpPr>
        <p:spPr/>
        <p:txBody>
          <a:bodyPr/>
          <a:lstStyle/>
          <a:p>
            <a:fld id="{2F6ED9E5-3DDF-4456-A021-278083505960}" type="slidenum">
              <a:rPr lang="nb-NO" smtClean="0"/>
              <a:t>5</a:t>
            </a:fld>
            <a:endParaRPr lang="nb-NO"/>
          </a:p>
        </p:txBody>
      </p:sp>
    </p:spTree>
    <p:extLst>
      <p:ext uri="{BB962C8B-B14F-4D97-AF65-F5344CB8AC3E}">
        <p14:creationId xmlns:p14="http://schemas.microsoft.com/office/powerpoint/2010/main" val="379534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Trykk</a:t>
            </a:r>
            <a:r>
              <a:rPr lang="nb-NO" baseline="0" dirty="0"/>
              <a:t> på bildet – vis hjemmesiden </a:t>
            </a:r>
          </a:p>
          <a:p>
            <a:pPr marL="171450" indent="-171450">
              <a:buFontTx/>
              <a:buChar char="-"/>
            </a:pPr>
            <a:r>
              <a:rPr lang="nb-NO" baseline="0" dirty="0"/>
              <a:t>Vis hvor man kan finne informasjon om undervisningstimene</a:t>
            </a:r>
            <a:endParaRPr lang="nb-NO" dirty="0"/>
          </a:p>
        </p:txBody>
      </p:sp>
      <p:sp>
        <p:nvSpPr>
          <p:cNvPr id="4" name="Plassholder for lysbildenummer 3"/>
          <p:cNvSpPr>
            <a:spLocks noGrp="1"/>
          </p:cNvSpPr>
          <p:nvPr>
            <p:ph type="sldNum" sz="quarter" idx="10"/>
          </p:nvPr>
        </p:nvSpPr>
        <p:spPr/>
        <p:txBody>
          <a:bodyPr/>
          <a:lstStyle/>
          <a:p>
            <a:fld id="{2F6ED9E5-3DDF-4456-A021-278083505960}" type="slidenum">
              <a:rPr lang="nb-NO" smtClean="0"/>
              <a:t>6</a:t>
            </a:fld>
            <a:endParaRPr lang="nb-NO"/>
          </a:p>
        </p:txBody>
      </p:sp>
    </p:spTree>
    <p:extLst>
      <p:ext uri="{BB962C8B-B14F-4D97-AF65-F5344CB8AC3E}">
        <p14:creationId xmlns:p14="http://schemas.microsoft.com/office/powerpoint/2010/main" val="2542650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baseline="0" dirty="0"/>
              <a:t>Takke for oppmøte</a:t>
            </a:r>
          </a:p>
          <a:p>
            <a:pPr marL="171450" indent="-171450">
              <a:buFontTx/>
              <a:buChar char="-"/>
            </a:pPr>
            <a:endParaRPr lang="nb-NO"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b="1" kern="1200" dirty="0">
                <a:solidFill>
                  <a:schemeClr val="tx1"/>
                </a:solidFill>
                <a:effectLst/>
                <a:latin typeface="+mn-lt"/>
                <a:ea typeface="+mn-ea"/>
                <a:cs typeface="+mn-cs"/>
              </a:rPr>
              <a:t>Avslutt foreldremøte med å åpne opp for spørsmål. </a:t>
            </a:r>
            <a:endParaRPr lang="nb-NO" baseline="0" dirty="0"/>
          </a:p>
          <a:p>
            <a:pPr marL="171450" indent="-171450">
              <a:buFontTx/>
              <a:buChar char="-"/>
            </a:pPr>
            <a:endParaRPr lang="nb-NO" dirty="0"/>
          </a:p>
        </p:txBody>
      </p:sp>
      <p:sp>
        <p:nvSpPr>
          <p:cNvPr id="4" name="Plassholder for lysbildenummer 3"/>
          <p:cNvSpPr>
            <a:spLocks noGrp="1"/>
          </p:cNvSpPr>
          <p:nvPr>
            <p:ph type="sldNum" sz="quarter" idx="10"/>
          </p:nvPr>
        </p:nvSpPr>
        <p:spPr/>
        <p:txBody>
          <a:bodyPr/>
          <a:lstStyle/>
          <a:p>
            <a:fld id="{2F6ED9E5-3DDF-4456-A021-278083505960}" type="slidenum">
              <a:rPr lang="nb-NO" smtClean="0"/>
              <a:t>7</a:t>
            </a:fld>
            <a:endParaRPr lang="nb-NO"/>
          </a:p>
        </p:txBody>
      </p:sp>
    </p:spTree>
    <p:extLst>
      <p:ext uri="{BB962C8B-B14F-4D97-AF65-F5344CB8AC3E}">
        <p14:creationId xmlns:p14="http://schemas.microsoft.com/office/powerpoint/2010/main" val="3438740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bg>
      <p:bgRef idx="1001">
        <a:schemeClr val="bg2"/>
      </p:bgRef>
    </p:bg>
    <p:spTree>
      <p:nvGrpSpPr>
        <p:cNvPr id="1" name=""/>
        <p:cNvGrpSpPr/>
        <p:nvPr/>
      </p:nvGrpSpPr>
      <p:grpSpPr>
        <a:xfrm>
          <a:off x="0" y="0"/>
          <a:ext cx="0" cy="0"/>
          <a:chOff x="0" y="0"/>
          <a:chExt cx="0" cy="0"/>
        </a:xfrm>
      </p:grpSpPr>
      <p:sp>
        <p:nvSpPr>
          <p:cNvPr id="7" name="Rektangel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ktangel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ktangel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tel 7"/>
          <p:cNvSpPr>
            <a:spLocks noGrp="1"/>
          </p:cNvSpPr>
          <p:nvPr>
            <p:ph type="ctrTitle"/>
          </p:nvPr>
        </p:nvSpPr>
        <p:spPr>
          <a:xfrm>
            <a:off x="3149600" y="4038600"/>
            <a:ext cx="8636000" cy="1828800"/>
          </a:xfrm>
        </p:spPr>
        <p:txBody>
          <a:bodyPr anchor="b"/>
          <a:lstStyle>
            <a:lvl1pPr>
              <a:defRPr cap="all" baseline="0"/>
            </a:lvl1pPr>
          </a:lstStyle>
          <a:p>
            <a:r>
              <a:rPr kumimoji="0" lang="nb-NO"/>
              <a:t>Klikk for å redigere tittelstil</a:t>
            </a:r>
            <a:endParaRPr kumimoji="0" lang="en-US"/>
          </a:p>
        </p:txBody>
      </p:sp>
      <p:sp>
        <p:nvSpPr>
          <p:cNvPr id="9" name="Undertittel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b-NO"/>
              <a:t>Klikk for å redigere undertittelstil i malen</a:t>
            </a:r>
            <a:endParaRPr kumimoji="0" lang="en-US"/>
          </a:p>
        </p:txBody>
      </p:sp>
      <p:sp>
        <p:nvSpPr>
          <p:cNvPr id="28" name="Plassholder for dato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600903B7-E51C-A94B-9720-BCB33A1F55A2}" type="datetimeFigureOut">
              <a:rPr lang="nb-NO" smtClean="0"/>
              <a:t>01.09.2026</a:t>
            </a:fld>
            <a:endParaRPr lang="nb-NO"/>
          </a:p>
        </p:txBody>
      </p:sp>
      <p:sp>
        <p:nvSpPr>
          <p:cNvPr id="17" name="Plassholder for bunntekst 16"/>
          <p:cNvSpPr>
            <a:spLocks noGrp="1"/>
          </p:cNvSpPr>
          <p:nvPr>
            <p:ph type="ftr" sz="quarter" idx="11"/>
          </p:nvPr>
        </p:nvSpPr>
        <p:spPr>
          <a:xfrm>
            <a:off x="2780524" y="236539"/>
            <a:ext cx="7823200" cy="365125"/>
          </a:xfrm>
        </p:spPr>
        <p:txBody>
          <a:bodyPr/>
          <a:lstStyle>
            <a:lvl1pPr algn="r">
              <a:defRPr>
                <a:solidFill>
                  <a:schemeClr val="tx2"/>
                </a:solidFill>
              </a:defRPr>
            </a:lvl1pPr>
          </a:lstStyle>
          <a:p>
            <a:endParaRPr lang="nb-NO"/>
          </a:p>
        </p:txBody>
      </p:sp>
      <p:sp>
        <p:nvSpPr>
          <p:cNvPr id="29" name="Plassholder for lysbildenumm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E31E7CA3-D05C-454D-9870-F645E5626EF9}" type="slidenum">
              <a:rPr lang="nb-NO" smtClean="0"/>
              <a:t>‹#›</a:t>
            </a:fld>
            <a:endParaRPr lang="nb-NO"/>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loddrett tekst 2"/>
          <p:cNvSpPr>
            <a:spLocks noGrp="1"/>
          </p:cNvSpPr>
          <p:nvPr>
            <p:ph type="body" orient="vert" idx="1"/>
          </p:nvPr>
        </p:nvSpPr>
        <p:spPr/>
        <p:txBody>
          <a:bodyPr vert="eaVert"/>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dato 3"/>
          <p:cNvSpPr>
            <a:spLocks noGrp="1"/>
          </p:cNvSpPr>
          <p:nvPr>
            <p:ph type="dt" sz="half" idx="10"/>
          </p:nvPr>
        </p:nvSpPr>
        <p:spPr/>
        <p:txBody>
          <a:bodyPr/>
          <a:lstStyle/>
          <a:p>
            <a:fld id="{600903B7-E51C-A94B-9720-BCB33A1F55A2}" type="datetimeFigureOut">
              <a:rPr lang="nb-NO" smtClean="0"/>
              <a:t>01.09.2026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31E7CA3-D05C-454D-9870-F645E5626EF9}" type="slidenum">
              <a:rPr lang="nb-NO" smtClean="0"/>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drett tittel og tekst">
    <p:bg>
      <p:bgRef idx="1001">
        <a:schemeClr val="bg1"/>
      </p:bgRef>
    </p:bg>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37600" y="609601"/>
            <a:ext cx="2743200" cy="5516563"/>
          </a:xfrm>
        </p:spPr>
        <p:txBody>
          <a:bodyPr vert="eaVert"/>
          <a:lstStyle/>
          <a:p>
            <a:r>
              <a:rPr kumimoji="0" lang="nb-NO"/>
              <a:t>Klikk for å redigere tittelstil</a:t>
            </a:r>
            <a:endParaRPr kumimoji="0" lang="en-US"/>
          </a:p>
        </p:txBody>
      </p:sp>
      <p:sp>
        <p:nvSpPr>
          <p:cNvPr id="3" name="Plassholder for loddrett tekst 2"/>
          <p:cNvSpPr>
            <a:spLocks noGrp="1"/>
          </p:cNvSpPr>
          <p:nvPr>
            <p:ph type="body" orient="vert" idx="1"/>
          </p:nvPr>
        </p:nvSpPr>
        <p:spPr>
          <a:xfrm>
            <a:off x="609600" y="609600"/>
            <a:ext cx="7416800" cy="5516564"/>
          </a:xfrm>
        </p:spPr>
        <p:txBody>
          <a:bodyPr vert="eaVert"/>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dato 3"/>
          <p:cNvSpPr>
            <a:spLocks noGrp="1"/>
          </p:cNvSpPr>
          <p:nvPr>
            <p:ph type="dt" sz="half" idx="10"/>
          </p:nvPr>
        </p:nvSpPr>
        <p:spPr>
          <a:xfrm>
            <a:off x="8737600" y="6248403"/>
            <a:ext cx="2946400" cy="365125"/>
          </a:xfrm>
        </p:spPr>
        <p:txBody>
          <a:bodyPr/>
          <a:lstStyle/>
          <a:p>
            <a:fld id="{600903B7-E51C-A94B-9720-BCB33A1F55A2}" type="datetimeFigureOut">
              <a:rPr lang="nb-NO" smtClean="0"/>
              <a:t>01.09.2026</a:t>
            </a:fld>
            <a:endParaRPr lang="nb-NO"/>
          </a:p>
        </p:txBody>
      </p:sp>
      <p:sp>
        <p:nvSpPr>
          <p:cNvPr id="5" name="Plassholder for bunntekst 4"/>
          <p:cNvSpPr>
            <a:spLocks noGrp="1"/>
          </p:cNvSpPr>
          <p:nvPr>
            <p:ph type="ftr" sz="quarter" idx="11"/>
          </p:nvPr>
        </p:nvSpPr>
        <p:spPr>
          <a:xfrm>
            <a:off x="609602" y="6248208"/>
            <a:ext cx="7431311" cy="365125"/>
          </a:xfrm>
        </p:spPr>
        <p:txBody>
          <a:bodyPr/>
          <a:lstStyle/>
          <a:p>
            <a:endParaRPr lang="nb-NO"/>
          </a:p>
        </p:txBody>
      </p:sp>
      <p:sp>
        <p:nvSpPr>
          <p:cNvPr id="7" name="Rektangel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ktangel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ktangel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Plassholder for lysbildenummer 5"/>
          <p:cNvSpPr>
            <a:spLocks noGrp="1"/>
          </p:cNvSpPr>
          <p:nvPr>
            <p:ph type="sldNum" sz="quarter" idx="12"/>
          </p:nvPr>
        </p:nvSpPr>
        <p:spPr>
          <a:xfrm rot="5400000">
            <a:off x="8075084" y="103716"/>
            <a:ext cx="533400" cy="325968"/>
          </a:xfrm>
        </p:spPr>
        <p:txBody>
          <a:bodyPr/>
          <a:lstStyle/>
          <a:p>
            <a:fld id="{E31E7CA3-D05C-454D-9870-F645E5626EF9}" type="slidenum">
              <a:rPr lang="nb-NO" smtClean="0"/>
              <a:t>‹#›</a:t>
            </a:fld>
            <a:endParaRPr lang="nb-NO"/>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816864" y="228600"/>
            <a:ext cx="10871200" cy="990600"/>
          </a:xfrm>
        </p:spPr>
        <p:txBody>
          <a:bodyPr/>
          <a:lstStyle/>
          <a:p>
            <a:r>
              <a:rPr kumimoji="0" lang="nb-NO"/>
              <a:t>Klikk for å redigere tittelstil</a:t>
            </a:r>
            <a:endParaRPr kumimoji="0" lang="en-US"/>
          </a:p>
        </p:txBody>
      </p:sp>
      <p:sp>
        <p:nvSpPr>
          <p:cNvPr id="4" name="Plassholder for dato 3"/>
          <p:cNvSpPr>
            <a:spLocks noGrp="1"/>
          </p:cNvSpPr>
          <p:nvPr>
            <p:ph type="dt" sz="half" idx="10"/>
          </p:nvPr>
        </p:nvSpPr>
        <p:spPr/>
        <p:txBody>
          <a:bodyPr/>
          <a:lstStyle/>
          <a:p>
            <a:fld id="{600903B7-E51C-A94B-9720-BCB33A1F55A2}" type="datetimeFigureOut">
              <a:rPr lang="nb-NO" smtClean="0"/>
              <a:t>01.09.2026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lvl1pPr>
              <a:defRPr>
                <a:solidFill>
                  <a:srgbClr val="FFFFFF"/>
                </a:solidFill>
              </a:defRPr>
            </a:lvl1pPr>
          </a:lstStyle>
          <a:p>
            <a:fld id="{E31E7CA3-D05C-454D-9870-F645E5626EF9}" type="slidenum">
              <a:rPr lang="nb-NO" smtClean="0"/>
              <a:t>‹#›</a:t>
            </a:fld>
            <a:endParaRPr lang="nb-NO"/>
          </a:p>
        </p:txBody>
      </p:sp>
      <p:sp>
        <p:nvSpPr>
          <p:cNvPr id="8" name="Plassholder for innhold 7"/>
          <p:cNvSpPr>
            <a:spLocks noGrp="1"/>
          </p:cNvSpPr>
          <p:nvPr>
            <p:ph sz="quarter" idx="1"/>
          </p:nvPr>
        </p:nvSpPr>
        <p:spPr>
          <a:xfrm>
            <a:off x="816864" y="1600200"/>
            <a:ext cx="10871200" cy="4495800"/>
          </a:xfrm>
        </p:spPr>
        <p:txBody>
          <a:body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Deloverskrift">
    <p:bg>
      <p:bgRef idx="1003">
        <a:schemeClr val="bg1"/>
      </p:bgRef>
    </p:bg>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1828801"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b-NO"/>
              <a:t>Klikk for å redigere tekststiler i malen</a:t>
            </a:r>
          </a:p>
        </p:txBody>
      </p:sp>
      <p:sp>
        <p:nvSpPr>
          <p:cNvPr id="7" name="Rektangel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ktangel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ktangel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tel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nb-NO"/>
              <a:t>Klikk for å redigere tittelstil</a:t>
            </a:r>
            <a:endParaRPr kumimoji="0" lang="en-US"/>
          </a:p>
        </p:txBody>
      </p:sp>
      <p:sp>
        <p:nvSpPr>
          <p:cNvPr id="12" name="Plassholder for dato 11"/>
          <p:cNvSpPr>
            <a:spLocks noGrp="1"/>
          </p:cNvSpPr>
          <p:nvPr>
            <p:ph type="dt" sz="half" idx="10"/>
          </p:nvPr>
        </p:nvSpPr>
        <p:spPr/>
        <p:txBody>
          <a:bodyPr/>
          <a:lstStyle/>
          <a:p>
            <a:fld id="{600903B7-E51C-A94B-9720-BCB33A1F55A2}" type="datetimeFigureOut">
              <a:rPr lang="nb-NO" smtClean="0"/>
              <a:t>01.09.2026</a:t>
            </a:fld>
            <a:endParaRPr lang="nb-NO"/>
          </a:p>
        </p:txBody>
      </p:sp>
      <p:sp>
        <p:nvSpPr>
          <p:cNvPr id="13" name="Plassholder for lysbildenummer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E31E7CA3-D05C-454D-9870-F645E5626EF9}" type="slidenum">
              <a:rPr lang="nb-NO" smtClean="0"/>
              <a:t>‹#›</a:t>
            </a:fld>
            <a:endParaRPr lang="nb-NO"/>
          </a:p>
        </p:txBody>
      </p:sp>
      <p:sp>
        <p:nvSpPr>
          <p:cNvPr id="14" name="Plassholder for bunntekst 13"/>
          <p:cNvSpPr>
            <a:spLocks noGrp="1"/>
          </p:cNvSpPr>
          <p:nvPr>
            <p:ph type="ftr" sz="quarter" idx="12"/>
          </p:nvPr>
        </p:nvSpPr>
        <p:spPr/>
        <p:txBody>
          <a:bodyPr/>
          <a:lstStyle/>
          <a:p>
            <a:endParaRPr lang="nb-NO"/>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9" name="Plassholder for innhold 8"/>
          <p:cNvSpPr>
            <a:spLocks noGrp="1"/>
          </p:cNvSpPr>
          <p:nvPr>
            <p:ph sz="quarter" idx="1"/>
          </p:nvPr>
        </p:nvSpPr>
        <p:spPr>
          <a:xfrm>
            <a:off x="812800" y="1589567"/>
            <a:ext cx="5181600" cy="4572000"/>
          </a:xfrm>
        </p:spPr>
        <p:txBody>
          <a:body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11" name="Plassholder for innhold 10"/>
          <p:cNvSpPr>
            <a:spLocks noGrp="1"/>
          </p:cNvSpPr>
          <p:nvPr>
            <p:ph sz="quarter" idx="2"/>
          </p:nvPr>
        </p:nvSpPr>
        <p:spPr>
          <a:xfrm>
            <a:off x="6459868" y="1589567"/>
            <a:ext cx="5181600" cy="4572000"/>
          </a:xfrm>
        </p:spPr>
        <p:txBody>
          <a:body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8" name="Plassholder for dato 7"/>
          <p:cNvSpPr>
            <a:spLocks noGrp="1"/>
          </p:cNvSpPr>
          <p:nvPr>
            <p:ph type="dt" sz="half" idx="15"/>
          </p:nvPr>
        </p:nvSpPr>
        <p:spPr/>
        <p:txBody>
          <a:bodyPr rtlCol="0"/>
          <a:lstStyle/>
          <a:p>
            <a:fld id="{600903B7-E51C-A94B-9720-BCB33A1F55A2}" type="datetimeFigureOut">
              <a:rPr lang="nb-NO" smtClean="0"/>
              <a:t>01.09.2026</a:t>
            </a:fld>
            <a:endParaRPr lang="nb-NO"/>
          </a:p>
        </p:txBody>
      </p:sp>
      <p:sp>
        <p:nvSpPr>
          <p:cNvPr id="10" name="Plassholder for lysbildenummer 9"/>
          <p:cNvSpPr>
            <a:spLocks noGrp="1"/>
          </p:cNvSpPr>
          <p:nvPr>
            <p:ph type="sldNum" sz="quarter" idx="16"/>
          </p:nvPr>
        </p:nvSpPr>
        <p:spPr/>
        <p:txBody>
          <a:bodyPr rtlCol="0"/>
          <a:lstStyle/>
          <a:p>
            <a:fld id="{E31E7CA3-D05C-454D-9870-F645E5626EF9}" type="slidenum">
              <a:rPr lang="nb-NO" smtClean="0"/>
              <a:t>‹#›</a:t>
            </a:fld>
            <a:endParaRPr lang="nb-NO"/>
          </a:p>
        </p:txBody>
      </p:sp>
      <p:sp>
        <p:nvSpPr>
          <p:cNvPr id="12" name="Plassholder for bunntekst 11"/>
          <p:cNvSpPr>
            <a:spLocks noGrp="1"/>
          </p:cNvSpPr>
          <p:nvPr>
            <p:ph type="ftr" sz="quarter" idx="17"/>
          </p:nvPr>
        </p:nvSpPr>
        <p:spPr/>
        <p:txBody>
          <a:bodyPr rtlCol="0"/>
          <a:lstStyle/>
          <a:p>
            <a:endParaRPr lang="nb-N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711200" y="273050"/>
            <a:ext cx="10871200" cy="869950"/>
          </a:xfrm>
        </p:spPr>
        <p:txBody>
          <a:bodyPr anchor="ctr"/>
          <a:lstStyle>
            <a:lvl1pPr>
              <a:defRPr/>
            </a:lvl1pPr>
          </a:lstStyle>
          <a:p>
            <a:r>
              <a:rPr kumimoji="0" lang="nb-NO"/>
              <a:t>Klikk for å redigere tittelstil</a:t>
            </a:r>
            <a:endParaRPr kumimoji="0" lang="en-US"/>
          </a:p>
        </p:txBody>
      </p:sp>
      <p:sp>
        <p:nvSpPr>
          <p:cNvPr id="11" name="Plassholder for innhold 10"/>
          <p:cNvSpPr>
            <a:spLocks noGrp="1"/>
          </p:cNvSpPr>
          <p:nvPr>
            <p:ph sz="quarter" idx="2"/>
          </p:nvPr>
        </p:nvSpPr>
        <p:spPr>
          <a:xfrm>
            <a:off x="812800" y="2438400"/>
            <a:ext cx="5181600" cy="3581400"/>
          </a:xfrm>
        </p:spPr>
        <p:txBody>
          <a:body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13" name="Plassholder for innhold 12"/>
          <p:cNvSpPr>
            <a:spLocks noGrp="1"/>
          </p:cNvSpPr>
          <p:nvPr>
            <p:ph sz="quarter" idx="4"/>
          </p:nvPr>
        </p:nvSpPr>
        <p:spPr>
          <a:xfrm>
            <a:off x="6400800" y="2438400"/>
            <a:ext cx="5181600" cy="3581400"/>
          </a:xfrm>
        </p:spPr>
        <p:txBody>
          <a:body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10" name="Plassholder for dato 9"/>
          <p:cNvSpPr>
            <a:spLocks noGrp="1"/>
          </p:cNvSpPr>
          <p:nvPr>
            <p:ph type="dt" sz="half" idx="15"/>
          </p:nvPr>
        </p:nvSpPr>
        <p:spPr/>
        <p:txBody>
          <a:bodyPr rtlCol="0"/>
          <a:lstStyle/>
          <a:p>
            <a:fld id="{600903B7-E51C-A94B-9720-BCB33A1F55A2}" type="datetimeFigureOut">
              <a:rPr lang="nb-NO" smtClean="0"/>
              <a:t>01.09.2026</a:t>
            </a:fld>
            <a:endParaRPr lang="nb-NO"/>
          </a:p>
        </p:txBody>
      </p:sp>
      <p:sp>
        <p:nvSpPr>
          <p:cNvPr id="12" name="Plassholder for lysbildenummer 11"/>
          <p:cNvSpPr>
            <a:spLocks noGrp="1"/>
          </p:cNvSpPr>
          <p:nvPr>
            <p:ph type="sldNum" sz="quarter" idx="16"/>
          </p:nvPr>
        </p:nvSpPr>
        <p:spPr/>
        <p:txBody>
          <a:bodyPr rtlCol="0"/>
          <a:lstStyle/>
          <a:p>
            <a:fld id="{E31E7CA3-D05C-454D-9870-F645E5626EF9}" type="slidenum">
              <a:rPr lang="nb-NO" smtClean="0"/>
              <a:t>‹#›</a:t>
            </a:fld>
            <a:endParaRPr lang="nb-NO"/>
          </a:p>
        </p:txBody>
      </p:sp>
      <p:sp>
        <p:nvSpPr>
          <p:cNvPr id="14" name="Plassholder for bunntekst 13"/>
          <p:cNvSpPr>
            <a:spLocks noGrp="1"/>
          </p:cNvSpPr>
          <p:nvPr>
            <p:ph type="ftr" sz="quarter" idx="17"/>
          </p:nvPr>
        </p:nvSpPr>
        <p:spPr/>
        <p:txBody>
          <a:bodyPr rtlCol="0"/>
          <a:lstStyle/>
          <a:p>
            <a:endParaRPr lang="nb-NO"/>
          </a:p>
        </p:txBody>
      </p:sp>
      <p:sp>
        <p:nvSpPr>
          <p:cNvPr id="16" name="Plassholder for tekst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nb-NO"/>
              <a:t>Klikk for å redigere tekststiler i malen</a:t>
            </a:r>
          </a:p>
        </p:txBody>
      </p:sp>
      <p:sp>
        <p:nvSpPr>
          <p:cNvPr id="15" name="Plassholder for tekst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nb-NO"/>
              <a:t>Klikk for å redigere tekststiler i malen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dato 2"/>
          <p:cNvSpPr>
            <a:spLocks noGrp="1"/>
          </p:cNvSpPr>
          <p:nvPr>
            <p:ph type="dt" sz="half" idx="10"/>
          </p:nvPr>
        </p:nvSpPr>
        <p:spPr/>
        <p:txBody>
          <a:bodyPr/>
          <a:lstStyle/>
          <a:p>
            <a:fld id="{600903B7-E51C-A94B-9720-BCB33A1F55A2}" type="datetimeFigureOut">
              <a:rPr lang="nb-NO" smtClean="0"/>
              <a:t>01.09.2026</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lvl1pPr>
              <a:defRPr>
                <a:solidFill>
                  <a:srgbClr val="FFFFFF"/>
                </a:solidFill>
              </a:defRPr>
            </a:lvl1pPr>
          </a:lstStyle>
          <a:p>
            <a:fld id="{E31E7CA3-D05C-454D-9870-F645E5626EF9}" type="slidenum">
              <a:rPr lang="nb-NO" smtClean="0"/>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600903B7-E51C-A94B-9720-BCB33A1F55A2}" type="datetimeFigureOut">
              <a:rPr lang="nb-NO" smtClean="0"/>
              <a:t>01.09.2026</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a:xfrm>
            <a:off x="0" y="6248400"/>
            <a:ext cx="711200" cy="381000"/>
          </a:xfrm>
        </p:spPr>
        <p:txBody>
          <a:bodyPr/>
          <a:lstStyle>
            <a:lvl1pPr>
              <a:defRPr>
                <a:solidFill>
                  <a:schemeClr val="tx2"/>
                </a:solidFill>
              </a:defRPr>
            </a:lvl1pPr>
          </a:lstStyle>
          <a:p>
            <a:fld id="{E31E7CA3-D05C-454D-9870-F645E5626EF9}" type="slidenum">
              <a:rPr lang="nb-NO" smtClean="0"/>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12800" y="273050"/>
            <a:ext cx="10769600" cy="869950"/>
          </a:xfrm>
        </p:spPr>
        <p:txBody>
          <a:bodyPr anchor="ctr"/>
          <a:lstStyle>
            <a:lvl1pPr algn="l">
              <a:buNone/>
              <a:defRPr sz="4400" b="0"/>
            </a:lvl1pPr>
          </a:lstStyle>
          <a:p>
            <a:r>
              <a:rPr kumimoji="0" lang="nb-NO"/>
              <a:t>Klikk for å redigere tittelstil</a:t>
            </a:r>
            <a:endParaRPr kumimoji="0" lang="en-US"/>
          </a:p>
        </p:txBody>
      </p:sp>
      <p:sp>
        <p:nvSpPr>
          <p:cNvPr id="5" name="Plassholder for dato 4"/>
          <p:cNvSpPr>
            <a:spLocks noGrp="1"/>
          </p:cNvSpPr>
          <p:nvPr>
            <p:ph type="dt" sz="half" idx="10"/>
          </p:nvPr>
        </p:nvSpPr>
        <p:spPr/>
        <p:txBody>
          <a:bodyPr/>
          <a:lstStyle/>
          <a:p>
            <a:fld id="{600903B7-E51C-A94B-9720-BCB33A1F55A2}" type="datetimeFigureOut">
              <a:rPr lang="nb-NO" smtClean="0"/>
              <a:t>01.09.2026</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lvl1pPr>
              <a:defRPr>
                <a:solidFill>
                  <a:srgbClr val="FFFFFF"/>
                </a:solidFill>
              </a:defRPr>
            </a:lvl1pPr>
          </a:lstStyle>
          <a:p>
            <a:fld id="{E31E7CA3-D05C-454D-9870-F645E5626EF9}" type="slidenum">
              <a:rPr lang="nb-NO" smtClean="0"/>
              <a:t>‹#›</a:t>
            </a:fld>
            <a:endParaRPr lang="nb-NO"/>
          </a:p>
        </p:txBody>
      </p:sp>
      <p:sp>
        <p:nvSpPr>
          <p:cNvPr id="3" name="Plassholder for tekst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nb-NO"/>
              <a:t>Klikk for å redigere tekststiler i malen</a:t>
            </a:r>
          </a:p>
        </p:txBody>
      </p:sp>
      <p:sp>
        <p:nvSpPr>
          <p:cNvPr id="9" name="Plassholder for innhold 8"/>
          <p:cNvSpPr>
            <a:spLocks noGrp="1"/>
          </p:cNvSpPr>
          <p:nvPr>
            <p:ph sz="quarter" idx="1"/>
          </p:nvPr>
        </p:nvSpPr>
        <p:spPr>
          <a:xfrm>
            <a:off x="3149600" y="1752600"/>
            <a:ext cx="8534400" cy="4419600"/>
          </a:xfrm>
        </p:spPr>
        <p:txBody>
          <a:body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tekst">
    <p:bg>
      <p:bgRef idx="1003">
        <a:schemeClr val="bg2"/>
      </p:bgRef>
    </p:bg>
    <p:spTree>
      <p:nvGrpSpPr>
        <p:cNvPr id="1" name=""/>
        <p:cNvGrpSpPr/>
        <p:nvPr/>
      </p:nvGrpSpPr>
      <p:grpSpPr>
        <a:xfrm>
          <a:off x="0" y="0"/>
          <a:ext cx="0" cy="0"/>
          <a:chOff x="0" y="0"/>
          <a:chExt cx="0" cy="0"/>
        </a:xfrm>
      </p:grpSpPr>
      <p:sp>
        <p:nvSpPr>
          <p:cNvPr id="4" name="Plassholder for tekst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nb-NO"/>
              <a:t>Klikk for å redigere tekststiler i malen</a:t>
            </a:r>
          </a:p>
        </p:txBody>
      </p:sp>
      <p:sp>
        <p:nvSpPr>
          <p:cNvPr id="8" name="Rektangel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ktangel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ktangel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tel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nb-NO"/>
              <a:t>Klikk for å redigere tittelstil</a:t>
            </a:r>
            <a:endParaRPr kumimoji="0" lang="en-US"/>
          </a:p>
        </p:txBody>
      </p:sp>
      <p:sp>
        <p:nvSpPr>
          <p:cNvPr id="11" name="Rektangel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lassholder for dato 11"/>
          <p:cNvSpPr>
            <a:spLocks noGrp="1"/>
          </p:cNvSpPr>
          <p:nvPr>
            <p:ph type="dt" sz="half" idx="10"/>
          </p:nvPr>
        </p:nvSpPr>
        <p:spPr>
          <a:xfrm>
            <a:off x="8331200" y="6248401"/>
            <a:ext cx="3556000" cy="365125"/>
          </a:xfrm>
        </p:spPr>
        <p:txBody>
          <a:bodyPr rtlCol="0"/>
          <a:lstStyle/>
          <a:p>
            <a:fld id="{600903B7-E51C-A94B-9720-BCB33A1F55A2}" type="datetimeFigureOut">
              <a:rPr lang="nb-NO" smtClean="0"/>
              <a:t>01.09.2026</a:t>
            </a:fld>
            <a:endParaRPr lang="nb-NO"/>
          </a:p>
        </p:txBody>
      </p:sp>
      <p:sp>
        <p:nvSpPr>
          <p:cNvPr id="13" name="Plassholder for lysbildenummer 12"/>
          <p:cNvSpPr>
            <a:spLocks noGrp="1"/>
          </p:cNvSpPr>
          <p:nvPr>
            <p:ph type="sldNum" sz="quarter" idx="11"/>
          </p:nvPr>
        </p:nvSpPr>
        <p:spPr>
          <a:xfrm>
            <a:off x="0" y="4667249"/>
            <a:ext cx="1930400" cy="663578"/>
          </a:xfrm>
        </p:spPr>
        <p:txBody>
          <a:bodyPr rtlCol="0"/>
          <a:lstStyle>
            <a:lvl1pPr>
              <a:defRPr sz="2800"/>
            </a:lvl1pPr>
          </a:lstStyle>
          <a:p>
            <a:fld id="{E31E7CA3-D05C-454D-9870-F645E5626EF9}" type="slidenum">
              <a:rPr lang="nb-NO" smtClean="0"/>
              <a:t>‹#›</a:t>
            </a:fld>
            <a:endParaRPr lang="nb-NO"/>
          </a:p>
        </p:txBody>
      </p:sp>
      <p:sp>
        <p:nvSpPr>
          <p:cNvPr id="14" name="Plassholder for bunntekst 13"/>
          <p:cNvSpPr>
            <a:spLocks noGrp="1"/>
          </p:cNvSpPr>
          <p:nvPr>
            <p:ph type="ftr" sz="quarter" idx="12"/>
          </p:nvPr>
        </p:nvSpPr>
        <p:spPr>
          <a:xfrm>
            <a:off x="2133600" y="6248207"/>
            <a:ext cx="6096000" cy="365125"/>
          </a:xfrm>
        </p:spPr>
        <p:txBody>
          <a:bodyPr rtlCol="0"/>
          <a:lstStyle/>
          <a:p>
            <a:endParaRPr lang="nb-NO"/>
          </a:p>
        </p:txBody>
      </p:sp>
      <p:sp>
        <p:nvSpPr>
          <p:cNvPr id="3" name="Plassholder for bilde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nb-NO"/>
              <a:t>Klikk ikonet for å legge til et bilde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Plassholder for tittel 21"/>
          <p:cNvSpPr>
            <a:spLocks noGrp="1"/>
          </p:cNvSpPr>
          <p:nvPr>
            <p:ph type="title"/>
          </p:nvPr>
        </p:nvSpPr>
        <p:spPr>
          <a:xfrm>
            <a:off x="812800" y="228600"/>
            <a:ext cx="10871200" cy="990600"/>
          </a:xfrm>
          <a:prstGeom prst="rect">
            <a:avLst/>
          </a:prstGeom>
        </p:spPr>
        <p:txBody>
          <a:bodyPr vert="horz" anchor="ctr">
            <a:normAutofit/>
          </a:bodyPr>
          <a:lstStyle/>
          <a:p>
            <a:r>
              <a:rPr kumimoji="0" lang="nb-NO"/>
              <a:t>Klikk for å redigere tittelstil</a:t>
            </a:r>
            <a:endParaRPr kumimoji="0" lang="en-US"/>
          </a:p>
        </p:txBody>
      </p:sp>
      <p:sp>
        <p:nvSpPr>
          <p:cNvPr id="13" name="Plassholder for tekst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nb-NO"/>
              <a:t>Klikk for å redigere tekststiler i malen</a:t>
            </a:r>
          </a:p>
          <a:p>
            <a:pPr lvl="1" eaLnBrk="1" latinLnBrk="0" hangingPunct="1"/>
            <a:r>
              <a:rPr kumimoji="0" lang="nb-NO"/>
              <a:t>Andre nivå</a:t>
            </a:r>
          </a:p>
          <a:p>
            <a:pPr lvl="2" eaLnBrk="1" latinLnBrk="0" hangingPunct="1"/>
            <a:r>
              <a:rPr kumimoji="0" lang="nb-NO"/>
              <a:t>Tredje nivå</a:t>
            </a:r>
          </a:p>
          <a:p>
            <a:pPr lvl="3" eaLnBrk="1" latinLnBrk="0" hangingPunct="1"/>
            <a:r>
              <a:rPr kumimoji="0" lang="nb-NO"/>
              <a:t>Fjerde nivå</a:t>
            </a:r>
          </a:p>
          <a:p>
            <a:pPr lvl="4" eaLnBrk="1" latinLnBrk="0" hangingPunct="1"/>
            <a:r>
              <a:rPr kumimoji="0" lang="nb-NO"/>
              <a:t>Femte nivå</a:t>
            </a:r>
            <a:endParaRPr kumimoji="0" lang="en-US"/>
          </a:p>
        </p:txBody>
      </p:sp>
      <p:sp>
        <p:nvSpPr>
          <p:cNvPr id="14" name="Plassholder for dato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600903B7-E51C-A94B-9720-BCB33A1F55A2}" type="datetimeFigureOut">
              <a:rPr lang="nb-NO" smtClean="0"/>
              <a:t>01.09.2026</a:t>
            </a:fld>
            <a:endParaRPr lang="nb-NO"/>
          </a:p>
        </p:txBody>
      </p:sp>
      <p:sp>
        <p:nvSpPr>
          <p:cNvPr id="3" name="Plassholder for bunntekst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nb-NO"/>
          </a:p>
        </p:txBody>
      </p:sp>
      <p:sp>
        <p:nvSpPr>
          <p:cNvPr id="7" name="Rektangel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ktangel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ktangel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Plassholder for lysbildenumm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31E7CA3-D05C-454D-9870-F645E5626EF9}" type="slidenum">
              <a:rPr lang="nb-NO" smtClean="0"/>
              <a:t>‹#›</a:t>
            </a:fld>
            <a:endParaRPr lang="nb-NO"/>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https://www.youtube.com/embed/NpUxg5iikrM?feature=oembed" TargetMode="Externa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www.&#230;em&#230;.no/"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descr="Et bilde som inneholder tekst&#10;&#10;&#10;&#10;Automatisk generert beskrivelse">
            <a:extLst>
              <a:ext uri="{FF2B5EF4-FFF2-40B4-BE49-F238E27FC236}">
                <a16:creationId xmlns:a16="http://schemas.microsoft.com/office/drawing/2014/main" id="{7F273551-4B84-7C49-8B2C-E4D674EAA78C}"/>
              </a:ext>
            </a:extLst>
          </p:cNvPr>
          <p:cNvPicPr>
            <a:picLocks noChangeAspect="1"/>
          </p:cNvPicPr>
          <p:nvPr/>
        </p:nvPicPr>
        <p:blipFill>
          <a:blip r:embed="rId3"/>
          <a:stretch>
            <a:fillRect/>
          </a:stretch>
        </p:blipFill>
        <p:spPr>
          <a:xfrm>
            <a:off x="0" y="0"/>
            <a:ext cx="12192000" cy="6858000"/>
          </a:xfrm>
          <a:prstGeom prst="rect">
            <a:avLst/>
          </a:prstGeom>
        </p:spPr>
      </p:pic>
      <p:sp>
        <p:nvSpPr>
          <p:cNvPr id="2" name="TekstSylinder 1"/>
          <p:cNvSpPr txBox="1"/>
          <p:nvPr/>
        </p:nvSpPr>
        <p:spPr>
          <a:xfrm>
            <a:off x="4532707" y="1063744"/>
            <a:ext cx="8395853" cy="4524315"/>
          </a:xfrm>
          <a:prstGeom prst="rect">
            <a:avLst/>
          </a:prstGeom>
          <a:noFill/>
        </p:spPr>
        <p:txBody>
          <a:bodyPr wrap="square" rtlCol="0">
            <a:spAutoFit/>
          </a:bodyPr>
          <a:lstStyle/>
          <a:p>
            <a:r>
              <a:rPr lang="nb-NO" sz="3600" dirty="0">
                <a:solidFill>
                  <a:srgbClr val="0070C0"/>
                </a:solidFill>
                <a:latin typeface="Calibri Light" panose="020F0302020204030204" pitchFamily="34" charset="0"/>
              </a:rPr>
              <a:t>Velkommen</a:t>
            </a:r>
            <a:r>
              <a:rPr lang="nb-NO" sz="3600" dirty="0">
                <a:latin typeface="Calibri Light" panose="020F0302020204030204" pitchFamily="34" charset="0"/>
              </a:rPr>
              <a:t> til foreldremøte om </a:t>
            </a:r>
          </a:p>
          <a:p>
            <a:r>
              <a:rPr lang="nb-NO" sz="3600" dirty="0">
                <a:latin typeface="+mj-lt"/>
              </a:rPr>
              <a:t>		</a:t>
            </a:r>
          </a:p>
          <a:p>
            <a:endParaRPr lang="nb-NO" sz="3600" dirty="0">
              <a:latin typeface="+mj-lt"/>
            </a:endParaRPr>
          </a:p>
          <a:p>
            <a:r>
              <a:rPr lang="nb-NO" sz="3600" dirty="0">
                <a:latin typeface="+mj-lt"/>
              </a:rPr>
              <a:t>	</a:t>
            </a:r>
          </a:p>
          <a:p>
            <a:endParaRPr lang="nb-NO" sz="3600" dirty="0">
              <a:latin typeface="+mj-lt"/>
            </a:endParaRPr>
          </a:p>
          <a:p>
            <a:endParaRPr lang="nb-NO" sz="3600" dirty="0">
              <a:latin typeface="+mj-lt"/>
            </a:endParaRPr>
          </a:p>
          <a:p>
            <a:r>
              <a:rPr lang="nb-NO" sz="3600" dirty="0">
                <a:latin typeface="Calibri Light" panose="020F0302020204030204" pitchFamily="34" charset="0"/>
              </a:rPr>
              <a:t>Forebygging av vold og seksuelle 	</a:t>
            </a:r>
          </a:p>
          <a:p>
            <a:r>
              <a:rPr lang="nb-NO" sz="3600" dirty="0">
                <a:latin typeface="Calibri Light" panose="020F0302020204030204" pitchFamily="34" charset="0"/>
              </a:rPr>
              <a:t>overgrep</a:t>
            </a:r>
          </a:p>
        </p:txBody>
      </p:sp>
      <p:pic>
        <p:nvPicPr>
          <p:cNvPr id="5" name="Bild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9125" y="2002679"/>
            <a:ext cx="4881457" cy="1672691"/>
          </a:xfrm>
          <a:prstGeom prst="rect">
            <a:avLst/>
          </a:prstGeom>
        </p:spPr>
      </p:pic>
    </p:spTree>
    <p:extLst>
      <p:ext uri="{BB962C8B-B14F-4D97-AF65-F5344CB8AC3E}">
        <p14:creationId xmlns:p14="http://schemas.microsoft.com/office/powerpoint/2010/main" val="3624129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descr="Et bilde som inneholder tekst&#10;&#10;&#10;&#10;Automatisk generert beskrivelse">
            <a:extLst>
              <a:ext uri="{FF2B5EF4-FFF2-40B4-BE49-F238E27FC236}">
                <a16:creationId xmlns:a16="http://schemas.microsoft.com/office/drawing/2014/main" id="{7F273551-4B84-7C49-8B2C-E4D674EAA78C}"/>
              </a:ext>
            </a:extLst>
          </p:cNvPr>
          <p:cNvPicPr>
            <a:picLocks noChangeAspect="1"/>
          </p:cNvPicPr>
          <p:nvPr/>
        </p:nvPicPr>
        <p:blipFill>
          <a:blip r:embed="rId3"/>
          <a:stretch>
            <a:fillRect/>
          </a:stretch>
        </p:blipFill>
        <p:spPr>
          <a:xfrm>
            <a:off x="0" y="0"/>
            <a:ext cx="12192000" cy="6858000"/>
          </a:xfrm>
          <a:prstGeom prst="rect">
            <a:avLst/>
          </a:prstGeom>
        </p:spPr>
      </p:pic>
      <p:pic>
        <p:nvPicPr>
          <p:cNvPr id="3" name="Bild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7424886"/>
          </a:xfrm>
          <a:prstGeom prst="rect">
            <a:avLst/>
          </a:prstGeom>
        </p:spPr>
      </p:pic>
    </p:spTree>
    <p:extLst>
      <p:ext uri="{BB962C8B-B14F-4D97-AF65-F5344CB8AC3E}">
        <p14:creationId xmlns:p14="http://schemas.microsoft.com/office/powerpoint/2010/main" val="1106941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descr="Et bilde som inneholder tekst&#10;&#10;&#10;&#10;Automatisk generert beskrivelse">
            <a:extLst>
              <a:ext uri="{FF2B5EF4-FFF2-40B4-BE49-F238E27FC236}">
                <a16:creationId xmlns:a16="http://schemas.microsoft.com/office/drawing/2014/main" id="{7F273551-4B84-7C49-8B2C-E4D674EAA78C}"/>
              </a:ext>
            </a:extLst>
          </p:cNvPr>
          <p:cNvPicPr>
            <a:picLocks noChangeAspect="1"/>
          </p:cNvPicPr>
          <p:nvPr/>
        </p:nvPicPr>
        <p:blipFill>
          <a:blip r:embed="rId3"/>
          <a:stretch>
            <a:fillRect/>
          </a:stretch>
        </p:blipFill>
        <p:spPr>
          <a:xfrm>
            <a:off x="0" y="0"/>
            <a:ext cx="12192000" cy="6858000"/>
          </a:xfrm>
          <a:prstGeom prst="rect">
            <a:avLst/>
          </a:prstGeom>
        </p:spPr>
      </p:pic>
      <p:sp>
        <p:nvSpPr>
          <p:cNvPr id="3" name="TekstSylinder 2"/>
          <p:cNvSpPr txBox="1"/>
          <p:nvPr/>
        </p:nvSpPr>
        <p:spPr>
          <a:xfrm>
            <a:off x="5929743" y="1560956"/>
            <a:ext cx="5070765" cy="4199611"/>
          </a:xfrm>
          <a:prstGeom prst="rect">
            <a:avLst/>
          </a:prstGeom>
          <a:noFill/>
        </p:spPr>
        <p:txBody>
          <a:bodyPr wrap="square" rtlCol="0">
            <a:spAutoFit/>
          </a:bodyPr>
          <a:lstStyle/>
          <a:p>
            <a:pPr marL="342900" indent="-342900">
              <a:lnSpc>
                <a:spcPct val="150000"/>
              </a:lnSpc>
              <a:buAutoNum type="arabicPeriod"/>
            </a:pPr>
            <a:r>
              <a:rPr lang="nb-NO" sz="2000" dirty="0">
                <a:latin typeface="Calibri Light" panose="020F0302020204030204" pitchFamily="34" charset="0"/>
              </a:rPr>
              <a:t>Seksualitet</a:t>
            </a:r>
          </a:p>
          <a:p>
            <a:pPr marL="342900" indent="-342900">
              <a:lnSpc>
                <a:spcPct val="150000"/>
              </a:lnSpc>
              <a:buAutoNum type="arabicPeriod"/>
            </a:pPr>
            <a:r>
              <a:rPr lang="nb-NO" sz="2000" dirty="0">
                <a:latin typeface="Calibri Light" panose="020F0302020204030204" pitchFamily="34" charset="0"/>
              </a:rPr>
              <a:t>Identitet og selvfølelse</a:t>
            </a:r>
          </a:p>
          <a:p>
            <a:pPr marL="342900" indent="-342900">
              <a:lnSpc>
                <a:spcPct val="150000"/>
              </a:lnSpc>
              <a:buAutoNum type="arabicPeriod"/>
            </a:pPr>
            <a:r>
              <a:rPr lang="nb-NO" sz="2000" dirty="0">
                <a:latin typeface="Calibri Light" panose="020F0302020204030204" pitchFamily="34" charset="0"/>
              </a:rPr>
              <a:t>Kropp og grenser</a:t>
            </a:r>
          </a:p>
          <a:p>
            <a:pPr marL="342900" indent="-342900">
              <a:lnSpc>
                <a:spcPct val="150000"/>
              </a:lnSpc>
              <a:buAutoNum type="arabicPeriod"/>
            </a:pPr>
            <a:r>
              <a:rPr lang="nb-NO" sz="2000" dirty="0">
                <a:latin typeface="Calibri Light" panose="020F0302020204030204" pitchFamily="34" charset="0"/>
              </a:rPr>
              <a:t>Vold i nære relasjoner</a:t>
            </a:r>
          </a:p>
          <a:p>
            <a:pPr marL="342900" indent="-342900">
              <a:lnSpc>
                <a:spcPct val="150000"/>
              </a:lnSpc>
              <a:buAutoNum type="arabicPeriod"/>
            </a:pPr>
            <a:r>
              <a:rPr lang="nb-NO" sz="2000" dirty="0">
                <a:latin typeface="Calibri Light" panose="020F0302020204030204" pitchFamily="34" charset="0"/>
              </a:rPr>
              <a:t>Sosiale medier, digitale spor og fremmede på nettet</a:t>
            </a:r>
          </a:p>
          <a:p>
            <a:pPr marL="342900" indent="-342900">
              <a:lnSpc>
                <a:spcPct val="150000"/>
              </a:lnSpc>
              <a:buAutoNum type="arabicPeriod"/>
            </a:pPr>
            <a:r>
              <a:rPr lang="nb-NO" sz="2000" dirty="0">
                <a:latin typeface="Calibri Light" panose="020F0302020204030204" pitchFamily="34" charset="0"/>
              </a:rPr>
              <a:t>Digitale overgrep og seksualitet på nettet</a:t>
            </a:r>
          </a:p>
          <a:p>
            <a:pPr marL="342900" indent="-342900">
              <a:lnSpc>
                <a:spcPct val="150000"/>
              </a:lnSpc>
              <a:buAutoNum type="arabicPeriod"/>
            </a:pPr>
            <a:r>
              <a:rPr lang="nb-NO" sz="2000" dirty="0">
                <a:latin typeface="Calibri Light" panose="020F0302020204030204" pitchFamily="34" charset="0"/>
              </a:rPr>
              <a:t>Seksuelle overgrep</a:t>
            </a:r>
          </a:p>
          <a:p>
            <a:pPr marL="342900" indent="-342900">
              <a:lnSpc>
                <a:spcPct val="150000"/>
              </a:lnSpc>
              <a:buAutoNum type="arabicPeriod"/>
            </a:pPr>
            <a:r>
              <a:rPr lang="nb-NO" sz="2000" dirty="0">
                <a:latin typeface="Calibri Light" panose="020F0302020204030204" pitchFamily="34" charset="0"/>
              </a:rPr>
              <a:t>Vennskap, forelskelse og kjærlighet</a:t>
            </a:r>
          </a:p>
        </p:txBody>
      </p:sp>
      <p:pic>
        <p:nvPicPr>
          <p:cNvPr id="6" name="Bild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381925" cy="3269673"/>
          </a:xfrm>
          <a:prstGeom prst="rect">
            <a:avLst/>
          </a:prstGeom>
        </p:spPr>
      </p:pic>
      <p:pic>
        <p:nvPicPr>
          <p:cNvPr id="7" name="Bild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428999"/>
            <a:ext cx="5382490" cy="3429001"/>
          </a:xfrm>
          <a:prstGeom prst="rect">
            <a:avLst/>
          </a:prstGeom>
        </p:spPr>
      </p:pic>
    </p:spTree>
    <p:extLst>
      <p:ext uri="{BB962C8B-B14F-4D97-AF65-F5344CB8AC3E}">
        <p14:creationId xmlns:p14="http://schemas.microsoft.com/office/powerpoint/2010/main" val="3988147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descr="Et bilde som inneholder tekst&#10;&#10;&#10;&#10;Automatisk generert beskrivelse">
            <a:extLst>
              <a:ext uri="{FF2B5EF4-FFF2-40B4-BE49-F238E27FC236}">
                <a16:creationId xmlns:a16="http://schemas.microsoft.com/office/drawing/2014/main" id="{7F273551-4B84-7C49-8B2C-E4D674EAA78C}"/>
              </a:ext>
            </a:extLst>
          </p:cNvPr>
          <p:cNvPicPr>
            <a:picLocks noChangeAspect="1"/>
          </p:cNvPicPr>
          <p:nvPr/>
        </p:nvPicPr>
        <p:blipFill>
          <a:blip r:embed="rId3"/>
          <a:stretch>
            <a:fillRect/>
          </a:stretch>
        </p:blipFill>
        <p:spPr>
          <a:xfrm>
            <a:off x="0" y="-110836"/>
            <a:ext cx="12192000" cy="6858000"/>
          </a:xfrm>
          <a:prstGeom prst="rect">
            <a:avLst/>
          </a:prstGeom>
        </p:spPr>
      </p:pic>
      <p:pic>
        <p:nvPicPr>
          <p:cNvPr id="3" name="Bilde 2"/>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0" y="-2758024"/>
            <a:ext cx="9502640" cy="10142496"/>
          </a:xfrm>
          <a:prstGeom prst="rect">
            <a:avLst/>
          </a:prstGeom>
        </p:spPr>
      </p:pic>
      <p:sp>
        <p:nvSpPr>
          <p:cNvPr id="4" name="TekstSylinder 3"/>
          <p:cNvSpPr txBox="1"/>
          <p:nvPr/>
        </p:nvSpPr>
        <p:spPr>
          <a:xfrm>
            <a:off x="9615055" y="455842"/>
            <a:ext cx="2466109" cy="2862322"/>
          </a:xfrm>
          <a:prstGeom prst="rect">
            <a:avLst/>
          </a:prstGeom>
          <a:noFill/>
        </p:spPr>
        <p:txBody>
          <a:bodyPr wrap="square" rtlCol="0">
            <a:spAutoFit/>
          </a:bodyPr>
          <a:lstStyle/>
          <a:p>
            <a:pPr>
              <a:lnSpc>
                <a:spcPct val="150000"/>
              </a:lnSpc>
            </a:pPr>
            <a:r>
              <a:rPr lang="nb-NO" sz="2400" dirty="0">
                <a:latin typeface="Calibri Light" panose="020F0302020204030204" pitchFamily="34" charset="0"/>
              </a:rPr>
              <a:t>Hvordan kan foreldre være med å forebygge vold og seksuelle overgrep?</a:t>
            </a:r>
          </a:p>
        </p:txBody>
      </p:sp>
    </p:spTree>
    <p:extLst>
      <p:ext uri="{BB962C8B-B14F-4D97-AF65-F5344CB8AC3E}">
        <p14:creationId xmlns:p14="http://schemas.microsoft.com/office/powerpoint/2010/main" val="802173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edia på Internett 3" title="En film om hvordan informasjon om barn kan misbrukes av en overgriper">
            <a:hlinkClick r:id="" action="ppaction://media"/>
            <a:extLst>
              <a:ext uri="{FF2B5EF4-FFF2-40B4-BE49-F238E27FC236}">
                <a16:creationId xmlns:a16="http://schemas.microsoft.com/office/drawing/2014/main" id="{E871A533-29BC-2F61-F797-3ED354B116A2}"/>
              </a:ext>
            </a:extLst>
          </p:cNvPr>
          <p:cNvPicPr>
            <a:picLocks noRot="1" noChangeAspect="1"/>
          </p:cNvPicPr>
          <p:nvPr>
            <a:videoFile r:link="rId1"/>
          </p:nvPr>
        </p:nvPicPr>
        <p:blipFill>
          <a:blip r:embed="rId4"/>
          <a:stretch>
            <a:fillRect/>
          </a:stretch>
        </p:blipFill>
        <p:spPr>
          <a:xfrm>
            <a:off x="649941" y="365592"/>
            <a:ext cx="10892118" cy="6126816"/>
          </a:xfrm>
          <a:prstGeom prst="rect">
            <a:avLst/>
          </a:prstGeom>
        </p:spPr>
      </p:pic>
    </p:spTree>
    <p:extLst>
      <p:ext uri="{BB962C8B-B14F-4D97-AF65-F5344CB8AC3E}">
        <p14:creationId xmlns:p14="http://schemas.microsoft.com/office/powerpoint/2010/main" val="57648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23850"/>
            <a:ext cx="12192001" cy="621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8567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091" y="-568035"/>
            <a:ext cx="13579252" cy="8171872"/>
          </a:xfrm>
          <a:prstGeom prst="rect">
            <a:avLst/>
          </a:prstGeom>
        </p:spPr>
      </p:pic>
      <p:sp>
        <p:nvSpPr>
          <p:cNvPr id="5" name="TekstSylinder 4"/>
          <p:cNvSpPr txBox="1"/>
          <p:nvPr/>
        </p:nvSpPr>
        <p:spPr>
          <a:xfrm>
            <a:off x="166255" y="304800"/>
            <a:ext cx="10238509" cy="523220"/>
          </a:xfrm>
          <a:prstGeom prst="rect">
            <a:avLst/>
          </a:prstGeom>
          <a:noFill/>
        </p:spPr>
        <p:txBody>
          <a:bodyPr wrap="square" rtlCol="0">
            <a:spAutoFit/>
          </a:bodyPr>
          <a:lstStyle/>
          <a:p>
            <a:r>
              <a:rPr lang="nb-NO" sz="2800" dirty="0">
                <a:solidFill>
                  <a:srgbClr val="7030A0"/>
                </a:solidFill>
                <a:latin typeface="Calibri Light" panose="020F0302020204030204" pitchFamily="34" charset="0"/>
              </a:rPr>
              <a:t>Sammen skaper vi et samfunn med trygge og robuste barn</a:t>
            </a:r>
          </a:p>
        </p:txBody>
      </p:sp>
    </p:spTree>
    <p:extLst>
      <p:ext uri="{BB962C8B-B14F-4D97-AF65-F5344CB8AC3E}">
        <p14:creationId xmlns:p14="http://schemas.microsoft.com/office/powerpoint/2010/main" val="29891902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knologi">
  <a:themeElements>
    <a:clrScheme name="Teknologi">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Teknologi">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eknologi">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333</TotalTime>
  <Words>1478</Words>
  <Application>Microsoft Office PowerPoint</Application>
  <PresentationFormat>Widescreen</PresentationFormat>
  <Paragraphs>83</Paragraphs>
  <Slides>7</Slides>
  <Notes>7</Notes>
  <HiddenSlides>0</HiddenSlides>
  <MMClips>1</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7</vt:i4>
      </vt:variant>
    </vt:vector>
  </HeadingPairs>
  <TitlesOfParts>
    <vt:vector size="13" baseType="lpstr">
      <vt:lpstr>Calibri</vt:lpstr>
      <vt:lpstr>Calibri Light</vt:lpstr>
      <vt:lpstr>Tw Cen MT</vt:lpstr>
      <vt:lpstr>Wingdings</vt:lpstr>
      <vt:lpstr>Wingdings 2</vt:lpstr>
      <vt:lpstr>Teknologi</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Svein Terje K. Eliassen</dc:creator>
  <cp:lastModifiedBy>Odin Engamo</cp:lastModifiedBy>
  <cp:revision>17</cp:revision>
  <dcterms:created xsi:type="dcterms:W3CDTF">2018-12-14T14:41:31Z</dcterms:created>
  <dcterms:modified xsi:type="dcterms:W3CDTF">2026-09-01T11:51:53Z</dcterms:modified>
</cp:coreProperties>
</file>